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17"/>
  </p:notesMasterIdLst>
  <p:sldIdLst>
    <p:sldId id="256" r:id="rId5"/>
    <p:sldId id="301" r:id="rId6"/>
    <p:sldId id="304" r:id="rId7"/>
    <p:sldId id="302" r:id="rId8"/>
    <p:sldId id="309" r:id="rId9"/>
    <p:sldId id="303" r:id="rId10"/>
    <p:sldId id="305" r:id="rId11"/>
    <p:sldId id="306" r:id="rId12"/>
    <p:sldId id="307" r:id="rId13"/>
    <p:sldId id="308" r:id="rId14"/>
    <p:sldId id="276" r:id="rId15"/>
    <p:sldId id="27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0"/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/>
    <p:restoredTop sz="69401" autoAdjust="0"/>
  </p:normalViewPr>
  <p:slideViewPr>
    <p:cSldViewPr snapToGrid="0" snapToObjects="1">
      <p:cViewPr varScale="1">
        <p:scale>
          <a:sx n="78" d="100"/>
          <a:sy n="78" d="100"/>
        </p:scale>
        <p:origin x="1458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Lu" userId="abc8ba554a56d51a" providerId="LiveId" clId="{782A0171-7CCC-4659-BC3C-4EA7E729D122}"/>
    <pc:docChg chg="undo custSel modSld">
      <pc:chgData name="Zheng Lu" userId="abc8ba554a56d51a" providerId="LiveId" clId="{782A0171-7CCC-4659-BC3C-4EA7E729D122}" dt="2017-12-12T14:38:59.256" v="1095" actId="20577"/>
      <pc:docMkLst>
        <pc:docMk/>
      </pc:docMkLst>
      <pc:sldChg chg="modSp modNotesTx">
        <pc:chgData name="Zheng Lu" userId="abc8ba554a56d51a" providerId="LiveId" clId="{782A0171-7CCC-4659-BC3C-4EA7E729D122}" dt="2017-12-12T13:47:26.445" v="188" actId="20577"/>
        <pc:sldMkLst>
          <pc:docMk/>
          <pc:sldMk cId="912850247" sldId="301"/>
        </pc:sldMkLst>
        <pc:graphicFrameChg chg="mod">
          <ac:chgData name="Zheng Lu" userId="abc8ba554a56d51a" providerId="LiveId" clId="{782A0171-7CCC-4659-BC3C-4EA7E729D122}" dt="2017-12-12T13:33:14.268" v="184" actId="1076"/>
          <ac:graphicFrameMkLst>
            <pc:docMk/>
            <pc:sldMk cId="912850247" sldId="301"/>
            <ac:graphicFrameMk id="9" creationId="{D4237A56-D411-4FE0-BAC4-7B6E54EDC8D5}"/>
          </ac:graphicFrameMkLst>
        </pc:graphicFrameChg>
      </pc:sldChg>
      <pc:sldChg chg="modNotesTx">
        <pc:chgData name="Zheng Lu" userId="abc8ba554a56d51a" providerId="LiveId" clId="{782A0171-7CCC-4659-BC3C-4EA7E729D122}" dt="2017-12-12T14:38:59.256" v="1095" actId="20577"/>
        <pc:sldMkLst>
          <pc:docMk/>
          <pc:sldMk cId="3767246572" sldId="302"/>
        </pc:sldMkLst>
      </pc:sldChg>
      <pc:sldChg chg="modNotesTx">
        <pc:chgData name="Zheng Lu" userId="abc8ba554a56d51a" providerId="LiveId" clId="{782A0171-7CCC-4659-BC3C-4EA7E729D122}" dt="2017-12-12T13:59:54.739" v="435" actId="20577"/>
        <pc:sldMkLst>
          <pc:docMk/>
          <pc:sldMk cId="3715618023" sldId="303"/>
        </pc:sldMkLst>
      </pc:sldChg>
      <pc:sldChg chg="addSp modSp modNotesTx">
        <pc:chgData name="Zheng Lu" userId="abc8ba554a56d51a" providerId="LiveId" clId="{782A0171-7CCC-4659-BC3C-4EA7E729D122}" dt="2017-12-12T14:09:52.195" v="927" actId="20577"/>
        <pc:sldMkLst>
          <pc:docMk/>
          <pc:sldMk cId="1417451671" sldId="305"/>
        </pc:sldMkLst>
        <pc:spChg chg="mod">
          <ac:chgData name="Zheng Lu" userId="abc8ba554a56d51a" providerId="LiveId" clId="{782A0171-7CCC-4659-BC3C-4EA7E729D122}" dt="2017-12-12T14:03:26.479" v="723" actId="20577"/>
          <ac:spMkLst>
            <pc:docMk/>
            <pc:sldMk cId="1417451671" sldId="305"/>
            <ac:spMk id="4" creationId="{4DE9C845-7649-4980-8B80-942061F71EDA}"/>
          </ac:spMkLst>
        </pc:spChg>
        <pc:grpChg chg="mod">
          <ac:chgData name="Zheng Lu" userId="abc8ba554a56d51a" providerId="LiveId" clId="{782A0171-7CCC-4659-BC3C-4EA7E729D122}" dt="2017-12-12T14:01:54.608" v="619" actId="1076"/>
          <ac:grpSpMkLst>
            <pc:docMk/>
            <pc:sldMk cId="1417451671" sldId="305"/>
            <ac:grpSpMk id="11" creationId="{E08022F7-78C4-4D25-A219-906758BFA622}"/>
          </ac:grpSpMkLst>
        </pc:grpChg>
        <pc:picChg chg="add mod">
          <ac:chgData name="Zheng Lu" userId="abc8ba554a56d51a" providerId="LiveId" clId="{782A0171-7CCC-4659-BC3C-4EA7E729D122}" dt="2017-12-12T14:08:10.632" v="879" actId="1076"/>
          <ac:picMkLst>
            <pc:docMk/>
            <pc:sldMk cId="1417451671" sldId="305"/>
            <ac:picMk id="2" creationId="{8163D3E5-78A2-43FC-8FEA-36F671C2E06F}"/>
          </ac:picMkLst>
        </pc:picChg>
        <pc:picChg chg="add mod">
          <ac:chgData name="Zheng Lu" userId="abc8ba554a56d51a" providerId="LiveId" clId="{782A0171-7CCC-4659-BC3C-4EA7E729D122}" dt="2017-12-12T14:05:40.993" v="873" actId="1076"/>
          <ac:picMkLst>
            <pc:docMk/>
            <pc:sldMk cId="1417451671" sldId="305"/>
            <ac:picMk id="2050" creationId="{CEBEA401-04DF-448D-96C3-52282752FBA1}"/>
          </ac:picMkLst>
        </pc:picChg>
        <pc:picChg chg="add mod">
          <ac:chgData name="Zheng Lu" userId="abc8ba554a56d51a" providerId="LiveId" clId="{782A0171-7CCC-4659-BC3C-4EA7E729D122}" dt="2017-12-12T14:06:12.172" v="876" actId="1076"/>
          <ac:picMkLst>
            <pc:docMk/>
            <pc:sldMk cId="1417451671" sldId="305"/>
            <ac:picMk id="2052" creationId="{258D9D00-D961-434D-B978-0D110D971A70}"/>
          </ac:picMkLst>
        </pc:picChg>
      </pc:sldChg>
      <pc:sldChg chg="modSp">
        <pc:chgData name="Zheng Lu" userId="abc8ba554a56d51a" providerId="LiveId" clId="{782A0171-7CCC-4659-BC3C-4EA7E729D122}" dt="2017-12-12T14:10:49.589" v="960" actId="20577"/>
        <pc:sldMkLst>
          <pc:docMk/>
          <pc:sldMk cId="2375394072" sldId="306"/>
        </pc:sldMkLst>
        <pc:spChg chg="mod">
          <ac:chgData name="Zheng Lu" userId="abc8ba554a56d51a" providerId="LiveId" clId="{782A0171-7CCC-4659-BC3C-4EA7E729D122}" dt="2017-12-12T14:10:49.589" v="960" actId="20577"/>
          <ac:spMkLst>
            <pc:docMk/>
            <pc:sldMk cId="2375394072" sldId="306"/>
            <ac:spMk id="4" creationId="{4DE9C845-7649-4980-8B80-942061F71EDA}"/>
          </ac:spMkLst>
        </pc:spChg>
      </pc:sldChg>
      <pc:sldChg chg="modSp">
        <pc:chgData name="Zheng Lu" userId="abc8ba554a56d51a" providerId="LiveId" clId="{782A0171-7CCC-4659-BC3C-4EA7E729D122}" dt="2017-12-12T14:12:25.392" v="996" actId="20577"/>
        <pc:sldMkLst>
          <pc:docMk/>
          <pc:sldMk cId="1067134265" sldId="307"/>
        </pc:sldMkLst>
        <pc:spChg chg="mod">
          <ac:chgData name="Zheng Lu" userId="abc8ba554a56d51a" providerId="LiveId" clId="{782A0171-7CCC-4659-BC3C-4EA7E729D122}" dt="2017-12-12T14:12:25.392" v="996" actId="20577"/>
          <ac:spMkLst>
            <pc:docMk/>
            <pc:sldMk cId="1067134265" sldId="307"/>
            <ac:spMk id="6" creationId="{0A5345B9-0C8D-4F9A-A187-CC4F86D547EF}"/>
          </ac:spMkLst>
        </pc:spChg>
      </pc:sldChg>
      <pc:sldChg chg="addSp delSp modSp modNotesTx">
        <pc:chgData name="Zheng Lu" userId="abc8ba554a56d51a" providerId="LiveId" clId="{782A0171-7CCC-4659-BC3C-4EA7E729D122}" dt="2017-12-12T14:16:51.429" v="1075" actId="20577"/>
        <pc:sldMkLst>
          <pc:docMk/>
          <pc:sldMk cId="173052266" sldId="308"/>
        </pc:sldMkLst>
        <pc:spChg chg="add del mod">
          <ac:chgData name="Zheng Lu" userId="abc8ba554a56d51a" providerId="LiveId" clId="{782A0171-7CCC-4659-BC3C-4EA7E729D122}" dt="2017-12-12T12:10:37.231" v="25" actId="478"/>
          <ac:spMkLst>
            <pc:docMk/>
            <pc:sldMk cId="173052266" sldId="308"/>
            <ac:spMk id="4" creationId="{475505D0-3885-4A15-AE2D-D06A0F327F71}"/>
          </ac:spMkLst>
        </pc:spChg>
        <pc:spChg chg="add del mod">
          <ac:chgData name="Zheng Lu" userId="abc8ba554a56d51a" providerId="LiveId" clId="{782A0171-7CCC-4659-BC3C-4EA7E729D122}" dt="2017-12-12T12:10:34.861" v="20" actId="767"/>
          <ac:spMkLst>
            <pc:docMk/>
            <pc:sldMk cId="173052266" sldId="308"/>
            <ac:spMk id="5" creationId="{397A702C-E795-4544-B525-0AC0A79D2B09}"/>
          </ac:spMkLst>
        </pc:spChg>
        <pc:spChg chg="add del mod">
          <ac:chgData name="Zheng Lu" userId="abc8ba554a56d51a" providerId="LiveId" clId="{782A0171-7CCC-4659-BC3C-4EA7E729D122}" dt="2017-12-12T12:11:37.160" v="27" actId="478"/>
          <ac:spMkLst>
            <pc:docMk/>
            <pc:sldMk cId="173052266" sldId="308"/>
            <ac:spMk id="8" creationId="{847B7198-1E63-42BE-B263-8FB91AB7C12D}"/>
          </ac:spMkLst>
        </pc:spChg>
        <pc:spChg chg="add mod">
          <ac:chgData name="Zheng Lu" userId="abc8ba554a56d51a" providerId="LiveId" clId="{782A0171-7CCC-4659-BC3C-4EA7E729D122}" dt="2017-12-12T12:12:53.980" v="182" actId="20577"/>
          <ac:spMkLst>
            <pc:docMk/>
            <pc:sldMk cId="173052266" sldId="308"/>
            <ac:spMk id="10" creationId="{031E6E23-7C48-43F7-B791-A9BF7CF8C753}"/>
          </ac:spMkLst>
        </pc:spChg>
        <pc:picChg chg="add del">
          <ac:chgData name="Zheng Lu" userId="abc8ba554a56d51a" providerId="LiveId" clId="{782A0171-7CCC-4659-BC3C-4EA7E729D122}" dt="2017-12-12T12:11:33.800" v="26" actId="478"/>
          <ac:picMkLst>
            <pc:docMk/>
            <pc:sldMk cId="173052266" sldId="308"/>
            <ac:picMk id="7" creationId="{F566FDC5-7EFC-49E1-AA2F-F70947739B9D}"/>
          </ac:picMkLst>
        </pc:picChg>
        <pc:picChg chg="mod">
          <ac:chgData name="Zheng Lu" userId="abc8ba554a56d51a" providerId="LiveId" clId="{782A0171-7CCC-4659-BC3C-4EA7E729D122}" dt="2017-12-12T12:12:58.380" v="183" actId="1076"/>
          <ac:picMkLst>
            <pc:docMk/>
            <pc:sldMk cId="173052266" sldId="308"/>
            <ac:picMk id="9" creationId="{4C33D374-222D-4507-8BCE-0F5235213355}"/>
          </ac:picMkLst>
        </pc:picChg>
      </pc:sldChg>
      <pc:sldChg chg="addSp modSp modNotesTx">
        <pc:chgData name="Zheng Lu" userId="abc8ba554a56d51a" providerId="LiveId" clId="{782A0171-7CCC-4659-BC3C-4EA7E729D122}" dt="2017-12-12T13:50:58.452" v="300" actId="20577"/>
        <pc:sldMkLst>
          <pc:docMk/>
          <pc:sldMk cId="4281982314" sldId="309"/>
        </pc:sldMkLst>
        <pc:spChg chg="add mod">
          <ac:chgData name="Zheng Lu" userId="abc8ba554a56d51a" providerId="LiveId" clId="{782A0171-7CCC-4659-BC3C-4EA7E729D122}" dt="2017-12-12T12:08:47.660" v="7" actId="20577"/>
          <ac:spMkLst>
            <pc:docMk/>
            <pc:sldMk cId="4281982314" sldId="309"/>
            <ac:spMk id="5" creationId="{EEE07DAC-1EB9-41EA-87AB-58D7E994901B}"/>
          </ac:spMkLst>
        </pc:spChg>
      </pc:sldChg>
    </pc:docChg>
  </pc:docChgLst>
  <pc:docChgLst>
    <pc:chgData name="Zheng Lu" userId="abc8ba554a56d51a" providerId="LiveId" clId="{057260DB-BB8E-4690-ADF1-F172FC4743C9}"/>
    <pc:docChg chg="undo custSel addSld delSld modSld sldOrd">
      <pc:chgData name="Zheng Lu" userId="abc8ba554a56d51a" providerId="LiveId" clId="{057260DB-BB8E-4690-ADF1-F172FC4743C9}" dt="2017-12-12T12:03:55.532" v="4296" actId="113"/>
      <pc:docMkLst>
        <pc:docMk/>
      </pc:docMkLst>
      <pc:sldChg chg="modSp modNotesTx">
        <pc:chgData name="Zheng Lu" userId="abc8ba554a56d51a" providerId="LiveId" clId="{057260DB-BB8E-4690-ADF1-F172FC4743C9}" dt="2017-12-12T03:40:23.807" v="39" actId="20577"/>
        <pc:sldMkLst>
          <pc:docMk/>
          <pc:sldMk cId="1829557645" sldId="256"/>
        </pc:sldMkLst>
        <pc:spChg chg="mod">
          <ac:chgData name="Zheng Lu" userId="abc8ba554a56d51a" providerId="LiveId" clId="{057260DB-BB8E-4690-ADF1-F172FC4743C9}" dt="2017-12-12T03:40:05.419" v="38" actId="20577"/>
          <ac:spMkLst>
            <pc:docMk/>
            <pc:sldMk cId="1829557645" sldId="256"/>
            <ac:spMk id="2" creationId="{00000000-0000-0000-0000-000000000000}"/>
          </ac:spMkLst>
        </pc:spChg>
      </pc:sldChg>
      <pc:sldChg chg="addSp delSp modSp del modNotesTx">
        <pc:chgData name="Zheng Lu" userId="abc8ba554a56d51a" providerId="LiveId" clId="{057260DB-BB8E-4690-ADF1-F172FC4743C9}" dt="2017-12-12T03:42:40.228" v="102" actId="2696"/>
        <pc:sldMkLst>
          <pc:docMk/>
          <pc:sldMk cId="673128440" sldId="258"/>
        </pc:sldMkLst>
        <pc:spChg chg="del">
          <ac:chgData name="Zheng Lu" userId="abc8ba554a56d51a" providerId="LiveId" clId="{057260DB-BB8E-4690-ADF1-F172FC4743C9}" dt="2017-12-12T03:41:44.345" v="89" actId="478"/>
          <ac:spMkLst>
            <pc:docMk/>
            <pc:sldMk cId="673128440" sldId="258"/>
            <ac:spMk id="3" creationId="{6253C689-BE6C-4CF5-89DD-290BD31C47C4}"/>
          </ac:spMkLst>
        </pc:spChg>
        <pc:spChg chg="mod">
          <ac:chgData name="Zheng Lu" userId="abc8ba554a56d51a" providerId="LiveId" clId="{057260DB-BB8E-4690-ADF1-F172FC4743C9}" dt="2017-12-12T03:42:01.869" v="98" actId="20577"/>
          <ac:spMkLst>
            <pc:docMk/>
            <pc:sldMk cId="673128440" sldId="258"/>
            <ac:spMk id="6" creationId="{D5E13B7A-ED4C-4484-A266-33974AA0B1F4}"/>
          </ac:spMkLst>
        </pc:spChg>
        <pc:spChg chg="del">
          <ac:chgData name="Zheng Lu" userId="abc8ba554a56d51a" providerId="LiveId" clId="{057260DB-BB8E-4690-ADF1-F172FC4743C9}" dt="2017-12-12T03:41:45.690" v="90" actId="478"/>
          <ac:spMkLst>
            <pc:docMk/>
            <pc:sldMk cId="673128440" sldId="258"/>
            <ac:spMk id="18" creationId="{E7E732E1-369A-43FF-91CC-A43E297F5AFF}"/>
          </ac:spMkLst>
        </pc:spChg>
        <pc:spChg chg="del mod">
          <ac:chgData name="Zheng Lu" userId="abc8ba554a56d51a" providerId="LiveId" clId="{057260DB-BB8E-4690-ADF1-F172FC4743C9}" dt="2017-12-12T03:41:46.776" v="91" actId="478"/>
          <ac:spMkLst>
            <pc:docMk/>
            <pc:sldMk cId="673128440" sldId="258"/>
            <ac:spMk id="20" creationId="{F897BA83-ABA2-4393-A711-6469252DA921}"/>
          </ac:spMkLst>
        </pc:spChg>
        <pc:spChg chg="del">
          <ac:chgData name="Zheng Lu" userId="abc8ba554a56d51a" providerId="LiveId" clId="{057260DB-BB8E-4690-ADF1-F172FC4743C9}" dt="2017-12-12T03:41:41.814" v="88" actId="478"/>
          <ac:spMkLst>
            <pc:docMk/>
            <pc:sldMk cId="673128440" sldId="258"/>
            <ac:spMk id="24" creationId="{8E1BBDBE-521C-4719-9A6C-58ABB9477447}"/>
          </ac:spMkLst>
        </pc:spChg>
        <pc:picChg chg="add del mod">
          <ac:chgData name="Zheng Lu" userId="abc8ba554a56d51a" providerId="LiveId" clId="{057260DB-BB8E-4690-ADF1-F172FC4743C9}" dt="2017-12-12T03:42:33.825" v="100" actId="478"/>
          <ac:picMkLst>
            <pc:docMk/>
            <pc:sldMk cId="673128440" sldId="258"/>
            <ac:picMk id="4" creationId="{7CEABC35-BD26-44D6-8AF3-10E2C009FEA2}"/>
          </ac:picMkLst>
        </pc:picChg>
        <pc:picChg chg="del">
          <ac:chgData name="Zheng Lu" userId="abc8ba554a56d51a" providerId="LiveId" clId="{057260DB-BB8E-4690-ADF1-F172FC4743C9}" dt="2017-12-12T03:41:38.761" v="84" actId="478"/>
          <ac:picMkLst>
            <pc:docMk/>
            <pc:sldMk cId="673128440" sldId="258"/>
            <ac:picMk id="1030" creationId="{757DA49F-AA13-4C1F-B423-279C283419C6}"/>
          </ac:picMkLst>
        </pc:picChg>
        <pc:picChg chg="del">
          <ac:chgData name="Zheng Lu" userId="abc8ba554a56d51a" providerId="LiveId" clId="{057260DB-BB8E-4690-ADF1-F172FC4743C9}" dt="2017-12-12T03:41:38.266" v="83" actId="478"/>
          <ac:picMkLst>
            <pc:docMk/>
            <pc:sldMk cId="673128440" sldId="258"/>
            <ac:picMk id="1038" creationId="{15C6FDD4-69AD-4B64-A99A-6EC4B41D5939}"/>
          </ac:picMkLst>
        </pc:picChg>
        <pc:picChg chg="del">
          <ac:chgData name="Zheng Lu" userId="abc8ba554a56d51a" providerId="LiveId" clId="{057260DB-BB8E-4690-ADF1-F172FC4743C9}" dt="2017-12-12T03:41:39.736" v="86" actId="478"/>
          <ac:picMkLst>
            <pc:docMk/>
            <pc:sldMk cId="673128440" sldId="258"/>
            <ac:picMk id="1040" creationId="{AE5E6C91-4C4A-471C-AEF6-877AAFDEC875}"/>
          </ac:picMkLst>
        </pc:picChg>
        <pc:picChg chg="del">
          <ac:chgData name="Zheng Lu" userId="abc8ba554a56d51a" providerId="LiveId" clId="{057260DB-BB8E-4690-ADF1-F172FC4743C9}" dt="2017-12-12T03:41:39.285" v="85" actId="478"/>
          <ac:picMkLst>
            <pc:docMk/>
            <pc:sldMk cId="673128440" sldId="258"/>
            <ac:picMk id="1042" creationId="{482A8E87-151C-47EF-8FC9-E4A26E299CE0}"/>
          </ac:picMkLst>
        </pc:picChg>
      </pc:sldChg>
      <pc:sldChg chg="modSp">
        <pc:chgData name="Zheng Lu" userId="abc8ba554a56d51a" providerId="LiveId" clId="{057260DB-BB8E-4690-ADF1-F172FC4743C9}" dt="2017-12-12T05:29:32.500" v="2370" actId="20577"/>
        <pc:sldMkLst>
          <pc:docMk/>
          <pc:sldMk cId="2125536235" sldId="276"/>
        </pc:sldMkLst>
        <pc:spChg chg="mod">
          <ac:chgData name="Zheng Lu" userId="abc8ba554a56d51a" providerId="LiveId" clId="{057260DB-BB8E-4690-ADF1-F172FC4743C9}" dt="2017-12-12T05:29:32.500" v="2370" actId="20577"/>
          <ac:spMkLst>
            <pc:docMk/>
            <pc:sldMk cId="2125536235" sldId="276"/>
            <ac:spMk id="4" creationId="{F40C2AF5-8604-4EE7-8F41-42ADBD580DEF}"/>
          </ac:spMkLst>
        </pc:spChg>
      </pc:sldChg>
      <pc:sldChg chg="del">
        <pc:chgData name="Zheng Lu" userId="abc8ba554a56d51a" providerId="LiveId" clId="{057260DB-BB8E-4690-ADF1-F172FC4743C9}" dt="2017-12-12T03:40:38.558" v="48" actId="2696"/>
        <pc:sldMkLst>
          <pc:docMk/>
          <pc:sldMk cId="4250280264" sldId="278"/>
        </pc:sldMkLst>
      </pc:sldChg>
      <pc:sldChg chg="del">
        <pc:chgData name="Zheng Lu" userId="abc8ba554a56d51a" providerId="LiveId" clId="{057260DB-BB8E-4690-ADF1-F172FC4743C9}" dt="2017-12-12T03:40:39.345" v="49" actId="2696"/>
        <pc:sldMkLst>
          <pc:docMk/>
          <pc:sldMk cId="2275877109" sldId="279"/>
        </pc:sldMkLst>
      </pc:sldChg>
      <pc:sldChg chg="del">
        <pc:chgData name="Zheng Lu" userId="abc8ba554a56d51a" providerId="LiveId" clId="{057260DB-BB8E-4690-ADF1-F172FC4743C9}" dt="2017-12-12T03:40:40.569" v="50" actId="2696"/>
        <pc:sldMkLst>
          <pc:docMk/>
          <pc:sldMk cId="3761073269" sldId="280"/>
        </pc:sldMkLst>
      </pc:sldChg>
      <pc:sldChg chg="del">
        <pc:chgData name="Zheng Lu" userId="abc8ba554a56d51a" providerId="LiveId" clId="{057260DB-BB8E-4690-ADF1-F172FC4743C9}" dt="2017-12-12T03:40:32.671" v="43" actId="2696"/>
        <pc:sldMkLst>
          <pc:docMk/>
          <pc:sldMk cId="3827971706" sldId="285"/>
        </pc:sldMkLst>
      </pc:sldChg>
      <pc:sldChg chg="del">
        <pc:chgData name="Zheng Lu" userId="abc8ba554a56d51a" providerId="LiveId" clId="{057260DB-BB8E-4690-ADF1-F172FC4743C9}" dt="2017-12-12T03:40:31.201" v="41" actId="2696"/>
        <pc:sldMkLst>
          <pc:docMk/>
          <pc:sldMk cId="161462671" sldId="286"/>
        </pc:sldMkLst>
      </pc:sldChg>
      <pc:sldChg chg="del">
        <pc:chgData name="Zheng Lu" userId="abc8ba554a56d51a" providerId="LiveId" clId="{057260DB-BB8E-4690-ADF1-F172FC4743C9}" dt="2017-12-12T03:40:37.680" v="47" actId="2696"/>
        <pc:sldMkLst>
          <pc:docMk/>
          <pc:sldMk cId="59215754" sldId="287"/>
        </pc:sldMkLst>
      </pc:sldChg>
      <pc:sldChg chg="del">
        <pc:chgData name="Zheng Lu" userId="abc8ba554a56d51a" providerId="LiveId" clId="{057260DB-BB8E-4690-ADF1-F172FC4743C9}" dt="2017-12-12T03:40:32.121" v="42" actId="2696"/>
        <pc:sldMkLst>
          <pc:docMk/>
          <pc:sldMk cId="38692483" sldId="294"/>
        </pc:sldMkLst>
      </pc:sldChg>
      <pc:sldChg chg="del">
        <pc:chgData name="Zheng Lu" userId="abc8ba554a56d51a" providerId="LiveId" clId="{057260DB-BB8E-4690-ADF1-F172FC4743C9}" dt="2017-12-12T03:40:41.493" v="51" actId="2696"/>
        <pc:sldMkLst>
          <pc:docMk/>
          <pc:sldMk cId="1956445758" sldId="296"/>
        </pc:sldMkLst>
      </pc:sldChg>
      <pc:sldChg chg="del">
        <pc:chgData name="Zheng Lu" userId="abc8ba554a56d51a" providerId="LiveId" clId="{057260DB-BB8E-4690-ADF1-F172FC4743C9}" dt="2017-12-12T03:40:36.787" v="46" actId="2696"/>
        <pc:sldMkLst>
          <pc:docMk/>
          <pc:sldMk cId="2917769987" sldId="300"/>
        </pc:sldMkLst>
      </pc:sldChg>
      <pc:sldChg chg="addSp delSp modSp add del modNotesTx">
        <pc:chgData name="Zheng Lu" userId="abc8ba554a56d51a" providerId="LiveId" clId="{057260DB-BB8E-4690-ADF1-F172FC4743C9}" dt="2017-12-12T05:02:02.805" v="1764" actId="20577"/>
        <pc:sldMkLst>
          <pc:docMk/>
          <pc:sldMk cId="912850247" sldId="301"/>
        </pc:sldMkLst>
        <pc:spChg chg="mod">
          <ac:chgData name="Zheng Lu" userId="abc8ba554a56d51a" providerId="LiveId" clId="{057260DB-BB8E-4690-ADF1-F172FC4743C9}" dt="2017-12-12T03:42:49.717" v="142" actId="20577"/>
          <ac:spMkLst>
            <pc:docMk/>
            <pc:sldMk cId="912850247" sldId="301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03:45:25.359" v="328" actId="20577"/>
          <ac:spMkLst>
            <pc:docMk/>
            <pc:sldMk cId="912850247" sldId="301"/>
            <ac:spMk id="4" creationId="{4DE9C845-7649-4980-8B80-942061F71EDA}"/>
          </ac:spMkLst>
        </pc:spChg>
        <pc:graphicFrameChg chg="add mod">
          <ac:chgData name="Zheng Lu" userId="abc8ba554a56d51a" providerId="LiveId" clId="{057260DB-BB8E-4690-ADF1-F172FC4743C9}" dt="2017-12-12T04:12:00.737" v="914" actId="1076"/>
          <ac:graphicFrameMkLst>
            <pc:docMk/>
            <pc:sldMk cId="912850247" sldId="301"/>
            <ac:graphicFrameMk id="9" creationId="{D4237A56-D411-4FE0-BAC4-7B6E54EDC8D5}"/>
          </ac:graphicFrameMkLst>
        </pc:graphicFrameChg>
        <pc:picChg chg="add del">
          <ac:chgData name="Zheng Lu" userId="abc8ba554a56d51a" providerId="LiveId" clId="{057260DB-BB8E-4690-ADF1-F172FC4743C9}" dt="2017-12-12T03:53:39.736" v="400" actId="478"/>
          <ac:picMkLst>
            <pc:docMk/>
            <pc:sldMk cId="912850247" sldId="301"/>
            <ac:picMk id="2" creationId="{AA4141EE-BFB6-46DD-BBEB-A20D13216FE1}"/>
          </ac:picMkLst>
        </pc:picChg>
        <pc:picChg chg="add mod">
          <ac:chgData name="Zheng Lu" userId="abc8ba554a56d51a" providerId="LiveId" clId="{057260DB-BB8E-4690-ADF1-F172FC4743C9}" dt="2017-12-12T04:00:19.232" v="412" actId="1076"/>
          <ac:picMkLst>
            <pc:docMk/>
            <pc:sldMk cId="912850247" sldId="301"/>
            <ac:picMk id="5" creationId="{95CC1A13-E3B4-44D2-93B6-3A2B34633C6A}"/>
          </ac:picMkLst>
        </pc:picChg>
        <pc:picChg chg="add del">
          <ac:chgData name="Zheng Lu" userId="abc8ba554a56d51a" providerId="LiveId" clId="{057260DB-BB8E-4690-ADF1-F172FC4743C9}" dt="2017-12-12T03:59:54.542" v="406" actId="20577"/>
          <ac:picMkLst>
            <pc:docMk/>
            <pc:sldMk cId="912850247" sldId="301"/>
            <ac:picMk id="6" creationId="{0D1B2394-75E2-4122-921B-D76374C3ACF0}"/>
          </ac:picMkLst>
        </pc:picChg>
        <pc:picChg chg="add mod">
          <ac:chgData name="Zheng Lu" userId="abc8ba554a56d51a" providerId="LiveId" clId="{057260DB-BB8E-4690-ADF1-F172FC4743C9}" dt="2017-12-12T04:00:12.883" v="410" actId="1076"/>
          <ac:picMkLst>
            <pc:docMk/>
            <pc:sldMk cId="912850247" sldId="301"/>
            <ac:picMk id="7" creationId="{A04813EC-6D61-4360-8A16-40D4FE6DEC82}"/>
          </ac:picMkLst>
        </pc:picChg>
        <pc:picChg chg="add del mod">
          <ac:chgData name="Zheng Lu" userId="abc8ba554a56d51a" providerId="LiveId" clId="{057260DB-BB8E-4690-ADF1-F172FC4743C9}" dt="2017-12-12T04:10:11.491" v="828" actId="478"/>
          <ac:picMkLst>
            <pc:docMk/>
            <pc:sldMk cId="912850247" sldId="301"/>
            <ac:picMk id="8" creationId="{2D450488-D354-494C-8EA8-7B510322EBEB}"/>
          </ac:picMkLst>
        </pc:picChg>
      </pc:sldChg>
      <pc:sldChg chg="del">
        <pc:chgData name="Zheng Lu" userId="abc8ba554a56d51a" providerId="LiveId" clId="{057260DB-BB8E-4690-ADF1-F172FC4743C9}" dt="2017-12-12T03:40:44.383" v="53" actId="2696"/>
        <pc:sldMkLst>
          <pc:docMk/>
          <pc:sldMk cId="3750456267" sldId="302"/>
        </pc:sldMkLst>
      </pc:sldChg>
      <pc:sldChg chg="modSp add modNotesTx">
        <pc:chgData name="Zheng Lu" userId="abc8ba554a56d51a" providerId="LiveId" clId="{057260DB-BB8E-4690-ADF1-F172FC4743C9}" dt="2017-12-12T06:30:14.659" v="2559" actId="404"/>
        <pc:sldMkLst>
          <pc:docMk/>
          <pc:sldMk cId="3767246572" sldId="302"/>
        </pc:sldMkLst>
        <pc:spChg chg="mod">
          <ac:chgData name="Zheng Lu" userId="abc8ba554a56d51a" providerId="LiveId" clId="{057260DB-BB8E-4690-ADF1-F172FC4743C9}" dt="2017-12-12T06:30:14.659" v="2559" actId="404"/>
          <ac:spMkLst>
            <pc:docMk/>
            <pc:sldMk cId="3767246572" sldId="302"/>
            <ac:spMk id="4" creationId="{4DE9C845-7649-4980-8B80-942061F71EDA}"/>
          </ac:spMkLst>
        </pc:spChg>
      </pc:sldChg>
      <pc:sldChg chg="addSp modSp add">
        <pc:chgData name="Zheng Lu" userId="abc8ba554a56d51a" providerId="LiveId" clId="{057260DB-BB8E-4690-ADF1-F172FC4743C9}" dt="2017-12-12T11:07:47.916" v="2940" actId="1076"/>
        <pc:sldMkLst>
          <pc:docMk/>
          <pc:sldMk cId="3715618023" sldId="303"/>
        </pc:sldMkLst>
        <pc:spChg chg="mod">
          <ac:chgData name="Zheng Lu" userId="abc8ba554a56d51a" providerId="LiveId" clId="{057260DB-BB8E-4690-ADF1-F172FC4743C9}" dt="2017-12-12T10:55:04.135" v="2663" actId="20577"/>
          <ac:spMkLst>
            <pc:docMk/>
            <pc:sldMk cId="3715618023" sldId="303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11:06:20.522" v="2924" actId="14100"/>
          <ac:spMkLst>
            <pc:docMk/>
            <pc:sldMk cId="3715618023" sldId="303"/>
            <ac:spMk id="4" creationId="{4DE9C845-7649-4980-8B80-942061F71EDA}"/>
          </ac:spMkLst>
        </pc:spChg>
        <pc:spChg chg="add mod">
          <ac:chgData name="Zheng Lu" userId="abc8ba554a56d51a" providerId="LiveId" clId="{057260DB-BB8E-4690-ADF1-F172FC4743C9}" dt="2017-12-12T11:07:47.916" v="2940" actId="1076"/>
          <ac:spMkLst>
            <pc:docMk/>
            <pc:sldMk cId="3715618023" sldId="303"/>
            <ac:spMk id="8" creationId="{07AACC17-8172-4F6B-970E-F54E1C27B795}"/>
          </ac:spMkLst>
        </pc:spChg>
        <pc:grpChg chg="add mod">
          <ac:chgData name="Zheng Lu" userId="abc8ba554a56d51a" providerId="LiveId" clId="{057260DB-BB8E-4690-ADF1-F172FC4743C9}" dt="2017-12-12T11:07:23.745" v="2937" actId="1076"/>
          <ac:grpSpMkLst>
            <pc:docMk/>
            <pc:sldMk cId="3715618023" sldId="303"/>
            <ac:grpSpMk id="7" creationId="{29652639-06C5-4DFA-99C3-41C56D8FD201}"/>
          </ac:grpSpMkLst>
        </pc:grpChg>
        <pc:picChg chg="add mod">
          <ac:chgData name="Zheng Lu" userId="abc8ba554a56d51a" providerId="LiveId" clId="{057260DB-BB8E-4690-ADF1-F172FC4743C9}" dt="2017-12-12T11:05:07.355" v="2918" actId="1076"/>
          <ac:picMkLst>
            <pc:docMk/>
            <pc:sldMk cId="3715618023" sldId="303"/>
            <ac:picMk id="2" creationId="{C39F8BDC-9DA7-4154-A7D5-094AADE35281}"/>
          </ac:picMkLst>
        </pc:picChg>
        <pc:picChg chg="add mod">
          <ac:chgData name="Zheng Lu" userId="abc8ba554a56d51a" providerId="LiveId" clId="{057260DB-BB8E-4690-ADF1-F172FC4743C9}" dt="2017-12-12T11:06:51.407" v="2929" actId="164"/>
          <ac:picMkLst>
            <pc:docMk/>
            <pc:sldMk cId="3715618023" sldId="303"/>
            <ac:picMk id="5" creationId="{951CC10B-8FF2-43D2-B9A5-99D6C9216DB7}"/>
          </ac:picMkLst>
        </pc:picChg>
        <pc:picChg chg="add mod">
          <ac:chgData name="Zheng Lu" userId="abc8ba554a56d51a" providerId="LiveId" clId="{057260DB-BB8E-4690-ADF1-F172FC4743C9}" dt="2017-12-12T11:07:18.724" v="2936" actId="1076"/>
          <ac:picMkLst>
            <pc:docMk/>
            <pc:sldMk cId="3715618023" sldId="303"/>
            <ac:picMk id="6" creationId="{BE776CE6-8CBB-4CE2-86A6-02E68F5752D7}"/>
          </ac:picMkLst>
        </pc:picChg>
        <pc:picChg chg="add mod">
          <ac:chgData name="Zheng Lu" userId="abc8ba554a56d51a" providerId="LiveId" clId="{057260DB-BB8E-4690-ADF1-F172FC4743C9}" dt="2017-12-12T11:07:12.999" v="2935" actId="1076"/>
          <ac:picMkLst>
            <pc:docMk/>
            <pc:sldMk cId="3715618023" sldId="303"/>
            <ac:picMk id="2050" creationId="{E18D0830-0669-4C7A-AA61-9B45B72EF23D}"/>
          </ac:picMkLst>
        </pc:picChg>
      </pc:sldChg>
      <pc:sldChg chg="del">
        <pc:chgData name="Zheng Lu" userId="abc8ba554a56d51a" providerId="LiveId" clId="{057260DB-BB8E-4690-ADF1-F172FC4743C9}" dt="2017-12-12T03:40:43.488" v="52" actId="2696"/>
        <pc:sldMkLst>
          <pc:docMk/>
          <pc:sldMk cId="3843294588" sldId="303"/>
        </pc:sldMkLst>
      </pc:sldChg>
      <pc:sldChg chg="addSp delSp modSp add modNotesTx">
        <pc:chgData name="Zheng Lu" userId="abc8ba554a56d51a" providerId="LiveId" clId="{057260DB-BB8E-4690-ADF1-F172FC4743C9}" dt="2017-12-12T05:38:32.594" v="2449" actId="478"/>
        <pc:sldMkLst>
          <pc:docMk/>
          <pc:sldMk cId="887246191" sldId="304"/>
        </pc:sldMkLst>
        <pc:spChg chg="mod">
          <ac:chgData name="Zheng Lu" userId="abc8ba554a56d51a" providerId="LiveId" clId="{057260DB-BB8E-4690-ADF1-F172FC4743C9}" dt="2017-12-12T04:13:50.006" v="926" actId="20577"/>
          <ac:spMkLst>
            <pc:docMk/>
            <pc:sldMk cId="887246191" sldId="304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05:35:37.545" v="2428" actId="1076"/>
          <ac:spMkLst>
            <pc:docMk/>
            <pc:sldMk cId="887246191" sldId="304"/>
            <ac:spMk id="4" creationId="{4DE9C845-7649-4980-8B80-942061F71EDA}"/>
          </ac:spMkLst>
        </pc:spChg>
        <pc:spChg chg="add mod">
          <ac:chgData name="Zheng Lu" userId="abc8ba554a56d51a" providerId="LiveId" clId="{057260DB-BB8E-4690-ADF1-F172FC4743C9}" dt="2017-12-12T04:40:04.568" v="1607" actId="1076"/>
          <ac:spMkLst>
            <pc:docMk/>
            <pc:sldMk cId="887246191" sldId="304"/>
            <ac:spMk id="6" creationId="{40F7DE9A-A2B1-4DE2-A62A-373180C089EF}"/>
          </ac:spMkLst>
        </pc:spChg>
        <pc:spChg chg="add del mod">
          <ac:chgData name="Zheng Lu" userId="abc8ba554a56d51a" providerId="LiveId" clId="{057260DB-BB8E-4690-ADF1-F172FC4743C9}" dt="2017-12-12T05:33:00.012" v="2389" actId="478"/>
          <ac:spMkLst>
            <pc:docMk/>
            <pc:sldMk cId="887246191" sldId="304"/>
            <ac:spMk id="11" creationId="{5F03864C-A772-42DB-9C77-A7AE39AAC679}"/>
          </ac:spMkLst>
        </pc:spChg>
        <pc:graphicFrameChg chg="del">
          <ac:chgData name="Zheng Lu" userId="abc8ba554a56d51a" providerId="LiveId" clId="{057260DB-BB8E-4690-ADF1-F172FC4743C9}" dt="2017-12-12T04:14:07.090" v="928" actId="478"/>
          <ac:graphicFrameMkLst>
            <pc:docMk/>
            <pc:sldMk cId="887246191" sldId="304"/>
            <ac:graphicFrameMk id="9" creationId="{D4237A56-D411-4FE0-BAC4-7B6E54EDC8D5}"/>
          </ac:graphicFrameMkLst>
        </pc:graphicFrameChg>
        <pc:picChg chg="add mod">
          <ac:chgData name="Zheng Lu" userId="abc8ba554a56d51a" providerId="LiveId" clId="{057260DB-BB8E-4690-ADF1-F172FC4743C9}" dt="2017-12-12T05:08:56.909" v="1849" actId="1076"/>
          <ac:picMkLst>
            <pc:docMk/>
            <pc:sldMk cId="887246191" sldId="304"/>
            <ac:picMk id="2" creationId="{87EA8CD1-7888-4569-B630-2E239587A6F9}"/>
          </ac:picMkLst>
        </pc:picChg>
        <pc:picChg chg="del">
          <ac:chgData name="Zheng Lu" userId="abc8ba554a56d51a" providerId="LiveId" clId="{057260DB-BB8E-4690-ADF1-F172FC4743C9}" dt="2017-12-12T04:32:03.967" v="1277" actId="478"/>
          <ac:picMkLst>
            <pc:docMk/>
            <pc:sldMk cId="887246191" sldId="304"/>
            <ac:picMk id="5" creationId="{95CC1A13-E3B4-44D2-93B6-3A2B34633C6A}"/>
          </ac:picMkLst>
        </pc:picChg>
        <pc:picChg chg="del">
          <ac:chgData name="Zheng Lu" userId="abc8ba554a56d51a" providerId="LiveId" clId="{057260DB-BB8E-4690-ADF1-F172FC4743C9}" dt="2017-12-12T04:32:04.655" v="1278" actId="478"/>
          <ac:picMkLst>
            <pc:docMk/>
            <pc:sldMk cId="887246191" sldId="304"/>
            <ac:picMk id="7" creationId="{A04813EC-6D61-4360-8A16-40D4FE6DEC82}"/>
          </ac:picMkLst>
        </pc:picChg>
        <pc:picChg chg="add del mod">
          <ac:chgData name="Zheng Lu" userId="abc8ba554a56d51a" providerId="LiveId" clId="{057260DB-BB8E-4690-ADF1-F172FC4743C9}" dt="2017-12-12T05:31:31.149" v="2380" actId="478"/>
          <ac:picMkLst>
            <pc:docMk/>
            <pc:sldMk cId="887246191" sldId="304"/>
            <ac:picMk id="8" creationId="{41BBDA3F-E977-45BA-82E6-FB31FEA3BA39}"/>
          </ac:picMkLst>
        </pc:picChg>
        <pc:picChg chg="add del mod">
          <ac:chgData name="Zheng Lu" userId="abc8ba554a56d51a" providerId="LiveId" clId="{057260DB-BB8E-4690-ADF1-F172FC4743C9}" dt="2017-12-12T05:33:02.031" v="2390" actId="478"/>
          <ac:picMkLst>
            <pc:docMk/>
            <pc:sldMk cId="887246191" sldId="304"/>
            <ac:picMk id="10" creationId="{75A0580B-1B11-45ED-90CC-C5B79CFF6E46}"/>
          </ac:picMkLst>
        </pc:picChg>
        <pc:picChg chg="add mod">
          <ac:chgData name="Zheng Lu" userId="abc8ba554a56d51a" providerId="LiveId" clId="{057260DB-BB8E-4690-ADF1-F172FC4743C9}" dt="2017-12-12T05:37:05.138" v="2444" actId="1076"/>
          <ac:picMkLst>
            <pc:docMk/>
            <pc:sldMk cId="887246191" sldId="304"/>
            <ac:picMk id="12" creationId="{7D0621DB-7A9C-44FD-BD2D-EA9019F91C53}"/>
          </ac:picMkLst>
        </pc:picChg>
        <pc:picChg chg="add del mod">
          <ac:chgData name="Zheng Lu" userId="abc8ba554a56d51a" providerId="LiveId" clId="{057260DB-BB8E-4690-ADF1-F172FC4743C9}" dt="2017-12-12T05:38:32.594" v="2449" actId="478"/>
          <ac:picMkLst>
            <pc:docMk/>
            <pc:sldMk cId="887246191" sldId="304"/>
            <ac:picMk id="13" creationId="{81F9D381-635C-43A0-A4F4-0236EF940055}"/>
          </ac:picMkLst>
        </pc:picChg>
        <pc:picChg chg="add mod">
          <ac:chgData name="Zheng Lu" userId="abc8ba554a56d51a" providerId="LiveId" clId="{057260DB-BB8E-4690-ADF1-F172FC4743C9}" dt="2017-12-12T05:37:21.750" v="2446" actId="14100"/>
          <ac:picMkLst>
            <pc:docMk/>
            <pc:sldMk cId="887246191" sldId="304"/>
            <ac:picMk id="1026" creationId="{88B6CB63-A4EF-4168-A8C4-DAEB03E2D253}"/>
          </ac:picMkLst>
        </pc:picChg>
      </pc:sldChg>
      <pc:sldChg chg="del">
        <pc:chgData name="Zheng Lu" userId="abc8ba554a56d51a" providerId="LiveId" clId="{057260DB-BB8E-4690-ADF1-F172FC4743C9}" dt="2017-12-12T03:40:45.386" v="54" actId="2696"/>
        <pc:sldMkLst>
          <pc:docMk/>
          <pc:sldMk cId="644241214" sldId="305"/>
        </pc:sldMkLst>
      </pc:sldChg>
      <pc:sldChg chg="addSp delSp modSp add modNotesTx">
        <pc:chgData name="Zheng Lu" userId="abc8ba554a56d51a" providerId="LiveId" clId="{057260DB-BB8E-4690-ADF1-F172FC4743C9}" dt="2017-12-12T12:03:47.848" v="4295" actId="6549"/>
        <pc:sldMkLst>
          <pc:docMk/>
          <pc:sldMk cId="1417451671" sldId="305"/>
        </pc:sldMkLst>
        <pc:spChg chg="mod">
          <ac:chgData name="Zheng Lu" userId="abc8ba554a56d51a" providerId="LiveId" clId="{057260DB-BB8E-4690-ADF1-F172FC4743C9}" dt="2017-12-12T10:58:55.977" v="2776" actId="20577"/>
          <ac:spMkLst>
            <pc:docMk/>
            <pc:sldMk cId="1417451671" sldId="305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11:09:46.994" v="3070" actId="20577"/>
          <ac:spMkLst>
            <pc:docMk/>
            <pc:sldMk cId="1417451671" sldId="305"/>
            <ac:spMk id="4" creationId="{4DE9C845-7649-4980-8B80-942061F71EDA}"/>
          </ac:spMkLst>
        </pc:spChg>
        <pc:grpChg chg="add mod">
          <ac:chgData name="Zheng Lu" userId="abc8ba554a56d51a" providerId="LiveId" clId="{057260DB-BB8E-4690-ADF1-F172FC4743C9}" dt="2017-12-12T11:08:01.520" v="2942" actId="1076"/>
          <ac:grpSpMkLst>
            <pc:docMk/>
            <pc:sldMk cId="1417451671" sldId="305"/>
            <ac:grpSpMk id="5" creationId="{CCF8AFC7-E3E4-4C2E-A66A-3234F9C02767}"/>
          </ac:grpSpMkLst>
        </pc:grpChg>
        <pc:grpChg chg="add mod">
          <ac:chgData name="Zheng Lu" userId="abc8ba554a56d51a" providerId="LiveId" clId="{057260DB-BB8E-4690-ADF1-F172FC4743C9}" dt="2017-12-12T11:11:31.909" v="3084" actId="164"/>
          <ac:grpSpMkLst>
            <pc:docMk/>
            <pc:sldMk cId="1417451671" sldId="305"/>
            <ac:grpSpMk id="11" creationId="{E08022F7-78C4-4D25-A219-906758BFA622}"/>
          </ac:grpSpMkLst>
        </pc:grpChg>
        <pc:picChg chg="del mod">
          <ac:chgData name="Zheng Lu" userId="abc8ba554a56d51a" providerId="LiveId" clId="{057260DB-BB8E-4690-ADF1-F172FC4743C9}" dt="2017-12-12T11:08:03.368" v="2943" actId="478"/>
          <ac:picMkLst>
            <pc:docMk/>
            <pc:sldMk cId="1417451671" sldId="305"/>
            <ac:picMk id="2" creationId="{C39F8BDC-9DA7-4154-A7D5-094AADE35281}"/>
          </ac:picMkLst>
        </pc:picChg>
        <pc:picChg chg="add mod">
          <ac:chgData name="Zheng Lu" userId="abc8ba554a56d51a" providerId="LiveId" clId="{057260DB-BB8E-4690-ADF1-F172FC4743C9}" dt="2017-12-12T11:11:31.909" v="3084" actId="164"/>
          <ac:picMkLst>
            <pc:docMk/>
            <pc:sldMk cId="1417451671" sldId="305"/>
            <ac:picMk id="9" creationId="{9218B7D9-0164-49FA-8437-003C2C8C89E8}"/>
          </ac:picMkLst>
        </pc:picChg>
        <pc:picChg chg="add mod">
          <ac:chgData name="Zheng Lu" userId="abc8ba554a56d51a" providerId="LiveId" clId="{057260DB-BB8E-4690-ADF1-F172FC4743C9}" dt="2017-12-12T11:11:31.909" v="3084" actId="164"/>
          <ac:picMkLst>
            <pc:docMk/>
            <pc:sldMk cId="1417451671" sldId="305"/>
            <ac:picMk id="10" creationId="{26C0A562-15B8-475F-BDE8-BDDC7FCB458A}"/>
          </ac:picMkLst>
        </pc:picChg>
        <pc:picChg chg="add mod">
          <ac:chgData name="Zheng Lu" userId="abc8ba554a56d51a" providerId="LiveId" clId="{057260DB-BB8E-4690-ADF1-F172FC4743C9}" dt="2017-12-12T11:11:31.909" v="3084" actId="164"/>
          <ac:picMkLst>
            <pc:docMk/>
            <pc:sldMk cId="1417451671" sldId="305"/>
            <ac:picMk id="3074" creationId="{B93FD24D-78DE-4823-9D27-8EEDFADFC739}"/>
          </ac:picMkLst>
        </pc:picChg>
      </pc:sldChg>
      <pc:sldChg chg="addSp delSp modSp add modNotesTx">
        <pc:chgData name="Zheng Lu" userId="abc8ba554a56d51a" providerId="LiveId" clId="{057260DB-BB8E-4690-ADF1-F172FC4743C9}" dt="2017-12-12T11:24:16.731" v="3338" actId="313"/>
        <pc:sldMkLst>
          <pc:docMk/>
          <pc:sldMk cId="2375394072" sldId="306"/>
        </pc:sldMkLst>
        <pc:spChg chg="add del">
          <ac:chgData name="Zheng Lu" userId="abc8ba554a56d51a" providerId="LiveId" clId="{057260DB-BB8E-4690-ADF1-F172FC4743C9}" dt="2017-12-12T11:20:42.659" v="3277" actId="313"/>
          <ac:spMkLst>
            <pc:docMk/>
            <pc:sldMk cId="2375394072" sldId="306"/>
            <ac:spMk id="2" creationId="{0338329F-8A32-42DF-9908-BF8BAB40DBA2}"/>
          </ac:spMkLst>
        </pc:spChg>
        <pc:spChg chg="mod">
          <ac:chgData name="Zheng Lu" userId="abc8ba554a56d51a" providerId="LiveId" clId="{057260DB-BB8E-4690-ADF1-F172FC4743C9}" dt="2017-12-12T11:24:16.731" v="3338" actId="313"/>
          <ac:spMkLst>
            <pc:docMk/>
            <pc:sldMk cId="2375394072" sldId="306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11:19:54.576" v="3275" actId="20577"/>
          <ac:spMkLst>
            <pc:docMk/>
            <pc:sldMk cId="2375394072" sldId="306"/>
            <ac:spMk id="4" creationId="{4DE9C845-7649-4980-8B80-942061F71EDA}"/>
          </ac:spMkLst>
        </pc:spChg>
        <pc:grpChg chg="del">
          <ac:chgData name="Zheng Lu" userId="abc8ba554a56d51a" providerId="LiveId" clId="{057260DB-BB8E-4690-ADF1-F172FC4743C9}" dt="2017-12-12T11:14:28.261" v="3101" actId="478"/>
          <ac:grpSpMkLst>
            <pc:docMk/>
            <pc:sldMk cId="2375394072" sldId="306"/>
            <ac:grpSpMk id="5" creationId="{CCF8AFC7-E3E4-4C2E-A66A-3234F9C02767}"/>
          </ac:grpSpMkLst>
        </pc:grpChg>
        <pc:grpChg chg="del">
          <ac:chgData name="Zheng Lu" userId="abc8ba554a56d51a" providerId="LiveId" clId="{057260DB-BB8E-4690-ADF1-F172FC4743C9}" dt="2017-12-12T11:14:28.797" v="3102" actId="478"/>
          <ac:grpSpMkLst>
            <pc:docMk/>
            <pc:sldMk cId="2375394072" sldId="306"/>
            <ac:grpSpMk id="11" creationId="{E08022F7-78C4-4D25-A219-906758BFA622}"/>
          </ac:grpSpMkLst>
        </pc:grpChg>
        <pc:picChg chg="add mod">
          <ac:chgData name="Zheng Lu" userId="abc8ba554a56d51a" providerId="LiveId" clId="{057260DB-BB8E-4690-ADF1-F172FC4743C9}" dt="2017-12-12T11:22:29.269" v="3292" actId="1076"/>
          <ac:picMkLst>
            <pc:docMk/>
            <pc:sldMk cId="2375394072" sldId="306"/>
            <ac:picMk id="4098" creationId="{439A1FE8-F0B1-4F4F-8D62-0929FF4C6DE3}"/>
          </ac:picMkLst>
        </pc:picChg>
        <pc:picChg chg="add mod">
          <ac:chgData name="Zheng Lu" userId="abc8ba554a56d51a" providerId="LiveId" clId="{057260DB-BB8E-4690-ADF1-F172FC4743C9}" dt="2017-12-12T11:22:29.269" v="3292" actId="1076"/>
          <ac:picMkLst>
            <pc:docMk/>
            <pc:sldMk cId="2375394072" sldId="306"/>
            <ac:picMk id="4100" creationId="{9D58AB06-4068-4623-B5B6-F135E625251A}"/>
          </ac:picMkLst>
        </pc:picChg>
        <pc:picChg chg="add mod">
          <ac:chgData name="Zheng Lu" userId="abc8ba554a56d51a" providerId="LiveId" clId="{057260DB-BB8E-4690-ADF1-F172FC4743C9}" dt="2017-12-12T11:22:46.126" v="3294" actId="1076"/>
          <ac:picMkLst>
            <pc:docMk/>
            <pc:sldMk cId="2375394072" sldId="306"/>
            <ac:picMk id="4102" creationId="{16B5221F-5F4D-45A9-BC07-420A5CC21BC9}"/>
          </ac:picMkLst>
        </pc:picChg>
        <pc:picChg chg="add mod">
          <ac:chgData name="Zheng Lu" userId="abc8ba554a56d51a" providerId="LiveId" clId="{057260DB-BB8E-4690-ADF1-F172FC4743C9}" dt="2017-12-12T11:22:29.269" v="3292" actId="1076"/>
          <ac:picMkLst>
            <pc:docMk/>
            <pc:sldMk cId="2375394072" sldId="306"/>
            <ac:picMk id="4106" creationId="{B83BFA53-6410-46C0-9746-C2817B3E9979}"/>
          </ac:picMkLst>
        </pc:picChg>
        <pc:picChg chg="add mod">
          <ac:chgData name="Zheng Lu" userId="abc8ba554a56d51a" providerId="LiveId" clId="{057260DB-BB8E-4690-ADF1-F172FC4743C9}" dt="2017-12-12T11:22:29.269" v="3292" actId="1076"/>
          <ac:picMkLst>
            <pc:docMk/>
            <pc:sldMk cId="2375394072" sldId="306"/>
            <ac:picMk id="4108" creationId="{7F77C713-1E0F-4F59-A303-39BE04AA95EE}"/>
          </ac:picMkLst>
        </pc:picChg>
        <pc:picChg chg="add mod">
          <ac:chgData name="Zheng Lu" userId="abc8ba554a56d51a" providerId="LiveId" clId="{057260DB-BB8E-4690-ADF1-F172FC4743C9}" dt="2017-12-12T11:22:49.321" v="3295" actId="1076"/>
          <ac:picMkLst>
            <pc:docMk/>
            <pc:sldMk cId="2375394072" sldId="306"/>
            <ac:picMk id="4110" creationId="{44B56A8A-51A8-4A26-9389-CB2239291499}"/>
          </ac:picMkLst>
        </pc:picChg>
      </pc:sldChg>
      <pc:sldChg chg="addSp delSp modSp add">
        <pc:chgData name="Zheng Lu" userId="abc8ba554a56d51a" providerId="LiveId" clId="{057260DB-BB8E-4690-ADF1-F172FC4743C9}" dt="2017-12-12T11:30:43.354" v="3738" actId="20577"/>
        <pc:sldMkLst>
          <pc:docMk/>
          <pc:sldMk cId="1067134265" sldId="307"/>
        </pc:sldMkLst>
        <pc:spChg chg="mod">
          <ac:chgData name="Zheng Lu" userId="abc8ba554a56d51a" providerId="LiveId" clId="{057260DB-BB8E-4690-ADF1-F172FC4743C9}" dt="2017-12-12T11:27:16.480" v="3356" actId="20577"/>
          <ac:spMkLst>
            <pc:docMk/>
            <pc:sldMk cId="1067134265" sldId="307"/>
            <ac:spMk id="3" creationId="{473889BC-D458-4EE7-B929-653FB015CF60}"/>
          </ac:spMkLst>
        </pc:spChg>
        <pc:spChg chg="add del mod">
          <ac:chgData name="Zheng Lu" userId="abc8ba554a56d51a" providerId="LiveId" clId="{057260DB-BB8E-4690-ADF1-F172FC4743C9}" dt="2017-12-12T11:27:34.721" v="3360" actId="20577"/>
          <ac:spMkLst>
            <pc:docMk/>
            <pc:sldMk cId="1067134265" sldId="307"/>
            <ac:spMk id="4" creationId="{4DE9C845-7649-4980-8B80-942061F71EDA}"/>
          </ac:spMkLst>
        </pc:spChg>
        <pc:spChg chg="add mod">
          <ac:chgData name="Zheng Lu" userId="abc8ba554a56d51a" providerId="LiveId" clId="{057260DB-BB8E-4690-ADF1-F172FC4743C9}" dt="2017-12-12T11:30:43.354" v="3738" actId="20577"/>
          <ac:spMkLst>
            <pc:docMk/>
            <pc:sldMk cId="1067134265" sldId="307"/>
            <ac:spMk id="6" creationId="{0A5345B9-0C8D-4F9A-A187-CC4F86D547EF}"/>
          </ac:spMkLst>
        </pc:spChg>
        <pc:picChg chg="add del mod">
          <ac:chgData name="Zheng Lu" userId="abc8ba554a56d51a" providerId="LiveId" clId="{057260DB-BB8E-4690-ADF1-F172FC4743C9}" dt="2017-12-12T11:27:23.482" v="3359" actId="20577"/>
          <ac:picMkLst>
            <pc:docMk/>
            <pc:sldMk cId="1067134265" sldId="307"/>
            <ac:picMk id="2" creationId="{97A9C54B-03A2-4AE1-9CD5-35E78AFA9D89}"/>
          </ac:picMkLst>
        </pc:picChg>
        <pc:picChg chg="add mod">
          <ac:chgData name="Zheng Lu" userId="abc8ba554a56d51a" providerId="LiveId" clId="{057260DB-BB8E-4690-ADF1-F172FC4743C9}" dt="2017-12-12T11:27:44.065" v="3363" actId="1076"/>
          <ac:picMkLst>
            <pc:docMk/>
            <pc:sldMk cId="1067134265" sldId="307"/>
            <ac:picMk id="5" creationId="{F9EE3635-DA86-474F-A6A4-DCACE05DF275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098" creationId="{439A1FE8-F0B1-4F4F-8D62-0929FF4C6DE3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100" creationId="{9D58AB06-4068-4623-B5B6-F135E625251A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102" creationId="{16B5221F-5F4D-45A9-BC07-420A5CC21BC9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106" creationId="{B83BFA53-6410-46C0-9746-C2817B3E9979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108" creationId="{7F77C713-1E0F-4F59-A303-39BE04AA95EE}"/>
          </ac:picMkLst>
        </pc:picChg>
        <pc:picChg chg="del">
          <ac:chgData name="Zheng Lu" userId="abc8ba554a56d51a" providerId="LiveId" clId="{057260DB-BB8E-4690-ADF1-F172FC4743C9}" dt="2017-12-12T11:25:25.976" v="3340" actId="478"/>
          <ac:picMkLst>
            <pc:docMk/>
            <pc:sldMk cId="1067134265" sldId="307"/>
            <ac:picMk id="4110" creationId="{44B56A8A-51A8-4A26-9389-CB2239291499}"/>
          </ac:picMkLst>
        </pc:picChg>
      </pc:sldChg>
      <pc:sldChg chg="addSp delSp modSp add">
        <pc:chgData name="Zheng Lu" userId="abc8ba554a56d51a" providerId="LiveId" clId="{057260DB-BB8E-4690-ADF1-F172FC4743C9}" dt="2017-12-12T12:00:37.829" v="4294" actId="1076"/>
        <pc:sldMkLst>
          <pc:docMk/>
          <pc:sldMk cId="173052266" sldId="308"/>
        </pc:sldMkLst>
        <pc:spChg chg="mod">
          <ac:chgData name="Zheng Lu" userId="abc8ba554a56d51a" providerId="LiveId" clId="{057260DB-BB8E-4690-ADF1-F172FC4743C9}" dt="2017-12-12T11:36:49.608" v="3775" actId="20577"/>
          <ac:spMkLst>
            <pc:docMk/>
            <pc:sldMk cId="173052266" sldId="308"/>
            <ac:spMk id="3" creationId="{473889BC-D458-4EE7-B929-653FB015CF60}"/>
          </ac:spMkLst>
        </pc:spChg>
        <pc:spChg chg="add del mod">
          <ac:chgData name="Zheng Lu" userId="abc8ba554a56d51a" providerId="LiveId" clId="{057260DB-BB8E-4690-ADF1-F172FC4743C9}" dt="2017-12-12T11:37:21.348" v="3776" actId="1076"/>
          <ac:spMkLst>
            <pc:docMk/>
            <pc:sldMk cId="173052266" sldId="308"/>
            <ac:spMk id="4" creationId="{4FA18414-D0D0-48DB-ADC0-5BE792A087C5}"/>
          </ac:spMkLst>
        </pc:spChg>
        <pc:spChg chg="del mod">
          <ac:chgData name="Zheng Lu" userId="abc8ba554a56d51a" providerId="LiveId" clId="{057260DB-BB8E-4690-ADF1-F172FC4743C9}" dt="2017-12-12T11:32:56.137" v="3750" actId="1076"/>
          <ac:spMkLst>
            <pc:docMk/>
            <pc:sldMk cId="173052266" sldId="308"/>
            <ac:spMk id="6" creationId="{0A5345B9-0C8D-4F9A-A187-CC4F86D547EF}"/>
          </ac:spMkLst>
        </pc:spChg>
        <pc:spChg chg="add del mod">
          <ac:chgData name="Zheng Lu" userId="abc8ba554a56d51a" providerId="LiveId" clId="{057260DB-BB8E-4690-ADF1-F172FC4743C9}" dt="2017-12-12T11:59:40.521" v="4287" actId="1076"/>
          <ac:spMkLst>
            <pc:docMk/>
            <pc:sldMk cId="173052266" sldId="308"/>
            <ac:spMk id="8" creationId="{15D1F5D7-0E1D-4A0D-886D-15264A267BDD}"/>
          </ac:spMkLst>
        </pc:spChg>
        <pc:picChg chg="del">
          <ac:chgData name="Zheng Lu" userId="abc8ba554a56d51a" providerId="LiveId" clId="{057260DB-BB8E-4690-ADF1-F172FC4743C9}" dt="2017-12-12T11:32:57.533" v="3751" actId="478"/>
          <ac:picMkLst>
            <pc:docMk/>
            <pc:sldMk cId="173052266" sldId="308"/>
            <ac:picMk id="5" creationId="{F9EE3635-DA86-474F-A6A4-DCACE05DF275}"/>
          </ac:picMkLst>
        </pc:picChg>
        <pc:picChg chg="add mod">
          <ac:chgData name="Zheng Lu" userId="abc8ba554a56d51a" providerId="LiveId" clId="{057260DB-BB8E-4690-ADF1-F172FC4743C9}" dt="2017-12-12T12:00:35.860" v="4293" actId="1076"/>
          <ac:picMkLst>
            <pc:docMk/>
            <pc:sldMk cId="173052266" sldId="308"/>
            <ac:picMk id="7" creationId="{F566FDC5-7EFC-49E1-AA2F-F70947739B9D}"/>
          </ac:picMkLst>
        </pc:picChg>
        <pc:picChg chg="add mod">
          <ac:chgData name="Zheng Lu" userId="abc8ba554a56d51a" providerId="LiveId" clId="{057260DB-BB8E-4690-ADF1-F172FC4743C9}" dt="2017-12-12T12:00:37.829" v="4294" actId="1076"/>
          <ac:picMkLst>
            <pc:docMk/>
            <pc:sldMk cId="173052266" sldId="308"/>
            <ac:picMk id="9" creationId="{4C33D374-222D-4507-8BCE-0F5235213355}"/>
          </ac:picMkLst>
        </pc:picChg>
      </pc:sldChg>
      <pc:sldChg chg="addSp modSp add modNotesTx">
        <pc:chgData name="Zheng Lu" userId="abc8ba554a56d51a" providerId="LiveId" clId="{057260DB-BB8E-4690-ADF1-F172FC4743C9}" dt="2017-12-12T12:03:55.532" v="4296" actId="113"/>
        <pc:sldMkLst>
          <pc:docMk/>
          <pc:sldMk cId="4281982314" sldId="309"/>
        </pc:sldMkLst>
        <pc:spChg chg="mod">
          <ac:chgData name="Zheng Lu" userId="abc8ba554a56d51a" providerId="LiveId" clId="{057260DB-BB8E-4690-ADF1-F172FC4743C9}" dt="2017-12-12T11:43:23.217" v="3870" actId="20577"/>
          <ac:spMkLst>
            <pc:docMk/>
            <pc:sldMk cId="4281982314" sldId="309"/>
            <ac:spMk id="3" creationId="{473889BC-D458-4EE7-B929-653FB015CF60}"/>
          </ac:spMkLst>
        </pc:spChg>
        <pc:spChg chg="mod">
          <ac:chgData name="Zheng Lu" userId="abc8ba554a56d51a" providerId="LiveId" clId="{057260DB-BB8E-4690-ADF1-F172FC4743C9}" dt="2017-12-12T12:03:55.532" v="4296" actId="113"/>
          <ac:spMkLst>
            <pc:docMk/>
            <pc:sldMk cId="4281982314" sldId="309"/>
            <ac:spMk id="4" creationId="{4DE9C845-7649-4980-8B80-942061F71EDA}"/>
          </ac:spMkLst>
        </pc:spChg>
        <pc:picChg chg="add mod">
          <ac:chgData name="Zheng Lu" userId="abc8ba554a56d51a" providerId="LiveId" clId="{057260DB-BB8E-4690-ADF1-F172FC4743C9}" dt="2017-12-12T11:44:39.617" v="3878" actId="1076"/>
          <ac:picMkLst>
            <pc:docMk/>
            <pc:sldMk cId="4281982314" sldId="309"/>
            <ac:picMk id="2" creationId="{41AFA27F-AF70-4231-865C-E55B48E718C9}"/>
          </ac:picMkLst>
        </pc:picChg>
      </pc:sldChg>
      <pc:sldChg chg="modSp add del ord">
        <pc:chgData name="Zheng Lu" userId="abc8ba554a56d51a" providerId="LiveId" clId="{057260DB-BB8E-4690-ADF1-F172FC4743C9}" dt="2017-12-12T11:58:06.331" v="4283" actId="2696"/>
        <pc:sldMkLst>
          <pc:docMk/>
          <pc:sldMk cId="2138286157" sldId="310"/>
        </pc:sldMkLst>
        <pc:spChg chg="mod">
          <ac:chgData name="Zheng Lu" userId="abc8ba554a56d51a" providerId="LiveId" clId="{057260DB-BB8E-4690-ADF1-F172FC4743C9}" dt="2017-12-12T11:57:58.254" v="4282" actId="20577"/>
          <ac:spMkLst>
            <pc:docMk/>
            <pc:sldMk cId="2138286157" sldId="310"/>
            <ac:spMk id="3" creationId="{473889BC-D458-4EE7-B929-653FB015CF6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CFD39-A39B-40C7-95A9-2D7B1DA496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7F7DD-F587-4A98-852C-30418DA69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90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68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5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4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far, the computational analysis of sentiment mostly concentrates on the textual content. </a:t>
            </a:r>
          </a:p>
          <a:p>
            <a:r>
              <a:rPr lang="en-US" dirty="0"/>
              <a:t>Extract from product reviews on how people feel about different products</a:t>
            </a:r>
          </a:p>
          <a:p>
            <a:endParaRPr lang="en-US" dirty="0"/>
          </a:p>
          <a:p>
            <a:r>
              <a:rPr lang="en-US" sz="1200" dirty="0"/>
              <a:t>However, the latter one is becoming a pervasive media type on the web. A recent study shows that images constitute about 36 percent of all the shared links on Twitter.</a:t>
            </a:r>
          </a:p>
          <a:p>
            <a:r>
              <a:rPr lang="en-US" dirty="0"/>
              <a:t>Image sentiment analysis is at its very beginning stage. </a:t>
            </a:r>
            <a:r>
              <a:rPr lang="en-US" sz="1200" dirty="0"/>
              <a:t>Limited efforts have been conducted to analyze sentiments from visual content such as images.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Sentiment analysis for images usually use a simpler definition which is the  polarity of an opinion which either can be positive, neutral or negative</a:t>
            </a:r>
          </a:p>
          <a:p>
            <a:endParaRPr lang="en-US" sz="1200" dirty="0"/>
          </a:p>
          <a:p>
            <a:r>
              <a:rPr lang="en-US" sz="1200" dirty="0"/>
              <a:t>There exists an affective gap between low-level features and the emotional content of an image reflecting a particular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There exists an affective gap between low-level features and the emotional content of an image reflecting a particular sentiment</a:t>
            </a:r>
          </a:p>
          <a:p>
            <a:endParaRPr lang="en-US" sz="1200" dirty="0"/>
          </a:p>
          <a:p>
            <a:r>
              <a:rPr lang="en-US" sz="1200" dirty="0"/>
              <a:t>Different people may have different opinion on same image. – overfitting problem</a:t>
            </a:r>
          </a:p>
          <a:p>
            <a:r>
              <a:rPr lang="en-US" sz="1200" dirty="0"/>
              <a:t>People are more likely to share positive images than negative images. – tend to classify an image to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9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To fill the semantic gap, mid-level representations based on visual concepts have been proposed.</a:t>
            </a:r>
          </a:p>
          <a:p>
            <a:r>
              <a:rPr lang="en-US" sz="1200" dirty="0"/>
              <a:t>Fill the affective gap and automatically infer the sentiments reflected in an image.</a:t>
            </a:r>
          </a:p>
          <a:p>
            <a:endParaRPr lang="en-US" sz="1200" dirty="0"/>
          </a:p>
          <a:p>
            <a:r>
              <a:rPr lang="en-US" sz="1200" dirty="0"/>
              <a:t>1. Detection accuracy has to be high to be able to be more representative.</a:t>
            </a:r>
          </a:p>
          <a:p>
            <a:r>
              <a:rPr lang="en-US" sz="1200" dirty="0"/>
              <a:t>2. Progressive training: remove instances that is likely to belong to multiple classes</a:t>
            </a:r>
          </a:p>
          <a:p>
            <a:r>
              <a:rPr lang="en-US" sz="1200" dirty="0"/>
              <a:t>3. Use pretrained networks from Image classification tasks except last layer.</a:t>
            </a:r>
          </a:p>
          <a:p>
            <a:r>
              <a:rPr lang="en-US" sz="1200" dirty="0"/>
              <a:t>4. </a:t>
            </a:r>
            <a:r>
              <a:rPr lang="en-US" sz="1200"/>
              <a:t>Quite accurate. Limited </a:t>
            </a:r>
            <a:r>
              <a:rPr lang="en-US" sz="1200" dirty="0"/>
              <a:t>is obvious, only images with 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adopt the ANP mid-level representation in our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2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 is a margin term, ensure that the distance from anchor image to positive image is much closer to negative image.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example, in image classification problem, if your anchor image is a dog. </a:t>
            </a:r>
          </a:p>
          <a:p>
            <a:r>
              <a:rPr lang="en-US" sz="1200" dirty="0"/>
              <a:t>Positive: a dog from a different view angle.</a:t>
            </a:r>
          </a:p>
          <a:p>
            <a:r>
              <a:rPr lang="en-US" sz="1200" dirty="0"/>
              <a:t>Negative: a muffin that just looks like a dog.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1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7F7DD-F587-4A98-852C-30418DA69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2860001"/>
            <a:ext cx="576292" cy="57972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063" r="-4562" b="-7766"/>
          <a:stretch/>
        </p:blipFill>
        <p:spPr>
          <a:xfrm>
            <a:off x="3615775" y="2834640"/>
            <a:ext cx="2039112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7419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020708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179" y="3015970"/>
            <a:ext cx="1965643" cy="13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259" y="3235296"/>
            <a:ext cx="1831828" cy="1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1"/>
            <a:ext cx="10370676" cy="515130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627" y="3235296"/>
            <a:ext cx="1781284" cy="11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515953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486966"/>
            <a:ext cx="4193654" cy="2370534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655" y="3235296"/>
            <a:ext cx="1777228" cy="11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72166"/>
            <a:ext cx="8229600" cy="85725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Image Sentiment Analysis </a:t>
            </a:r>
            <a:br>
              <a:rPr lang="en-US" altLang="zh-CN" sz="3200" dirty="0"/>
            </a:br>
            <a:r>
              <a:rPr lang="en-US" altLang="zh-CN" sz="3200" dirty="0"/>
              <a:t>with CNN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CEA8C-398A-4EF8-9441-D3EA84BC9498}"/>
              </a:ext>
            </a:extLst>
          </p:cNvPr>
          <p:cNvSpPr txBox="1"/>
          <p:nvPr/>
        </p:nvSpPr>
        <p:spPr>
          <a:xfrm>
            <a:off x="6144941" y="262574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Zheng Lu</a:t>
            </a:r>
          </a:p>
        </p:txBody>
      </p:sp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Results of state-of-the-art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3D374-222D-4507-8BCE-0F523521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78" y="1455154"/>
            <a:ext cx="7578812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1E6E23-7C48-43F7-B791-A9BF7CF8C753}"/>
              </a:ext>
            </a:extLst>
          </p:cNvPr>
          <p:cNvSpPr txBox="1"/>
          <p:nvPr/>
        </p:nvSpPr>
        <p:spPr>
          <a:xfrm>
            <a:off x="669019" y="3226225"/>
            <a:ext cx="776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mapping from second to last layer (ANPs) to last layer (Sentiments) are fixed.</a:t>
            </a:r>
          </a:p>
          <a:p>
            <a:r>
              <a:rPr lang="en-US" dirty="0"/>
              <a:t>Only the classification results of ANPs are reported.</a:t>
            </a:r>
          </a:p>
        </p:txBody>
      </p:sp>
    </p:spTree>
    <p:extLst>
      <p:ext uri="{BB962C8B-B14F-4D97-AF65-F5344CB8AC3E}">
        <p14:creationId xmlns:p14="http://schemas.microsoft.com/office/powerpoint/2010/main" val="17305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F15F4-9752-4F18-8241-B3B1DA6C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C2AF5-8604-4EE7-8F41-42ADBD58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Machajdik</a:t>
            </a:r>
            <a:r>
              <a:rPr lang="en-US" sz="1400" dirty="0"/>
              <a:t> ‘11] Affective Image Classification using Features inspired by Psychology and Art Theory. 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Unaiza</a:t>
            </a:r>
            <a:r>
              <a:rPr lang="en-US" sz="1400" dirty="0"/>
              <a:t> ‘17] Towards using visual attributes to infer image sentiment of social events. 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Borth</a:t>
            </a:r>
            <a:r>
              <a:rPr lang="en-US" sz="1400" dirty="0"/>
              <a:t> ‘13] Large-scale visual sentiment ontology and detectors using adjective noun pairs. </a:t>
            </a:r>
            <a:endParaRPr lang="en-US" sz="1400" i="1" dirty="0"/>
          </a:p>
          <a:p>
            <a:r>
              <a:rPr lang="en-US" sz="1400" dirty="0"/>
              <a:t>[You ‘15] Robust Image Sentiment Analysis Using Progressively Trained and Domain Transferred Deep Networks. </a:t>
            </a:r>
          </a:p>
          <a:p>
            <a:r>
              <a:rPr lang="en-US" sz="1400" dirty="0"/>
              <a:t>[Chen ’14] </a:t>
            </a:r>
            <a:r>
              <a:rPr lang="en-US" sz="1400" dirty="0" err="1"/>
              <a:t>DeepSentiBank</a:t>
            </a:r>
            <a:r>
              <a:rPr lang="en-US" sz="1400" dirty="0"/>
              <a:t>: Visual Sentiment Concept Classification with Deep Convolutional Neural Networks. </a:t>
            </a:r>
          </a:p>
          <a:p>
            <a:r>
              <a:rPr lang="en-US" sz="1400" dirty="0"/>
              <a:t>[Shaikh ‘17] Deep Learning Networks For Visual Sentiment Analysis : </a:t>
            </a:r>
            <a:r>
              <a:rPr lang="en-US" sz="1400" dirty="0" err="1"/>
              <a:t>CaffeNet</a:t>
            </a:r>
            <a:r>
              <a:rPr lang="en-US" sz="1400" dirty="0"/>
              <a:t> and </a:t>
            </a:r>
            <a:r>
              <a:rPr lang="en-US" sz="1400" dirty="0" err="1"/>
              <a:t>TensorFlow</a:t>
            </a:r>
            <a:r>
              <a:rPr lang="en-US" sz="1400" dirty="0"/>
              <a:t>.</a:t>
            </a:r>
          </a:p>
          <a:p>
            <a:r>
              <a:rPr lang="en-US" sz="1400" dirty="0"/>
              <a:t>[Campos ‘17] From pixels to sentiment: Fine-tuning CNNs for visual sentiment prediction.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553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5E8-83FE-4F5B-8FF1-F2DE50FC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218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Image Sentiment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1900" dirty="0"/>
              <a:t>Text Sentiment Analysis</a:t>
            </a:r>
            <a:br>
              <a:rPr lang="en-US" sz="1900" dirty="0"/>
            </a:br>
            <a:r>
              <a:rPr lang="en-US" sz="1900" dirty="0"/>
              <a:t>Computational study of opinions, sentiments, evaluations, attitudes, appraisal, affects, views, emotions, subjectivity, etc.</a:t>
            </a:r>
            <a:r>
              <a:rPr lang="en-US" sz="2000" dirty="0"/>
              <a:t>, expressed in text.</a:t>
            </a:r>
          </a:p>
          <a:p>
            <a:pPr lvl="1"/>
            <a:r>
              <a:rPr lang="en-US" sz="1600" dirty="0"/>
              <a:t>Help us understand reviews, blogs, comments…</a:t>
            </a:r>
          </a:p>
          <a:p>
            <a:r>
              <a:rPr lang="en-US" sz="2000" dirty="0"/>
              <a:t>Image 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C1A13-E3B4-44D2-93B6-3A2B3463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5" y="2571750"/>
            <a:ext cx="2456655" cy="2001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813EC-6D61-4360-8A16-40D4FE6DE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860785"/>
            <a:ext cx="3133725" cy="174307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237A56-D411-4FE0-BAC4-7B6E54EDC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10593"/>
              </p:ext>
            </p:extLst>
          </p:nvPr>
        </p:nvGraphicFramePr>
        <p:xfrm>
          <a:off x="7454900" y="2571750"/>
          <a:ext cx="885825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6" imgW="885960" imgH="2371680" progId="Paint.Picture">
                  <p:embed/>
                </p:oleObj>
              </mc:Choice>
              <mc:Fallback>
                <p:oleObj name="Bitmap Image" r:id="rId6" imgW="885960" imgH="237168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4237A56-D411-4FE0-BAC4-7B6E54EDC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54900" y="2571750"/>
                        <a:ext cx="885825" cy="237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85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1900" dirty="0"/>
              <a:t>There is an gap between low-level features and the emotional content of an image reflecting a particular sentiment </a:t>
            </a:r>
            <a:r>
              <a:rPr lang="en-US" sz="1200" dirty="0"/>
              <a:t>[</a:t>
            </a:r>
            <a:r>
              <a:rPr lang="en-US" sz="1200" dirty="0" err="1"/>
              <a:t>Machajdik</a:t>
            </a:r>
            <a:r>
              <a:rPr lang="en-US" sz="1200" dirty="0"/>
              <a:t> ‘11]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900" dirty="0"/>
              <a:t>Datasets are much harder to collect and may be biased. </a:t>
            </a:r>
          </a:p>
          <a:p>
            <a:pPr lvl="1"/>
            <a:r>
              <a:rPr lang="en-US" sz="1600" dirty="0"/>
              <a:t>Images used for training and testing </a:t>
            </a:r>
            <a:br>
              <a:rPr lang="en-US" sz="1600" dirty="0"/>
            </a:br>
            <a:r>
              <a:rPr lang="en-US" sz="1600" dirty="0"/>
              <a:t>are those with strong sentiment.</a:t>
            </a:r>
          </a:p>
          <a:p>
            <a:pPr lvl="1"/>
            <a:r>
              <a:rPr lang="en-US" sz="1600" dirty="0"/>
              <a:t>More positive images than negative images.</a:t>
            </a: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A8CD1-7888-4569-B630-2E239587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3292390"/>
            <a:ext cx="1866900" cy="1301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7DE9A-A2B1-4DE2-A62A-373180C089EF}"/>
              </a:ext>
            </a:extLst>
          </p:cNvPr>
          <p:cNvSpPr txBox="1"/>
          <p:nvPr/>
        </p:nvSpPr>
        <p:spPr>
          <a:xfrm>
            <a:off x="0" y="4386701"/>
            <a:ext cx="3740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of sentiment distribution is borrowed from [</a:t>
            </a:r>
            <a:r>
              <a:rPr lang="en-US" sz="1100" dirty="0" err="1"/>
              <a:t>Unaiza</a:t>
            </a:r>
            <a:r>
              <a:rPr lang="en-US" sz="1100" dirty="0"/>
              <a:t> ‘17]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621DB-7A9C-44FD-BD2D-EA9019F9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32" y="1797932"/>
            <a:ext cx="2006387" cy="1217435"/>
          </a:xfrm>
          <a:prstGeom prst="rect">
            <a:avLst/>
          </a:prstGeom>
        </p:spPr>
      </p:pic>
      <p:pic>
        <p:nvPicPr>
          <p:cNvPr id="1026" name="Picture 2" descr="Image result for beautiful houses">
            <a:extLst>
              <a:ext uri="{FF2B5EF4-FFF2-40B4-BE49-F238E27FC236}">
                <a16:creationId xmlns:a16="http://schemas.microsoft.com/office/drawing/2014/main" id="{88B6CB63-A4EF-4168-A8C4-DAEB03E2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50" y="1848090"/>
            <a:ext cx="1904503" cy="116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4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2400" dirty="0"/>
              <a:t>Adjective Noun Pairs(ANP): “beautiful flower”, “disgusting food” </a:t>
            </a:r>
            <a:r>
              <a:rPr lang="en-US" sz="1200" dirty="0"/>
              <a:t>[</a:t>
            </a:r>
            <a:r>
              <a:rPr lang="en-US" sz="1200" dirty="0" err="1"/>
              <a:t>Borth</a:t>
            </a:r>
            <a:r>
              <a:rPr lang="en-US" sz="1200" dirty="0"/>
              <a:t> ’13]</a:t>
            </a:r>
            <a:endParaRPr lang="en-US" sz="1800" dirty="0"/>
          </a:p>
          <a:p>
            <a:pPr lvl="1"/>
            <a:r>
              <a:rPr lang="en-US" sz="1800" dirty="0"/>
              <a:t>Reflects a strong sentiment</a:t>
            </a:r>
          </a:p>
          <a:p>
            <a:pPr lvl="1"/>
            <a:r>
              <a:rPr lang="en-US" sz="1800" dirty="0"/>
              <a:t>Is frequently used</a:t>
            </a:r>
          </a:p>
          <a:p>
            <a:pPr lvl="1"/>
            <a:r>
              <a:rPr lang="en-US" sz="1800" dirty="0"/>
              <a:t>Has a reasonable detection accuracy</a:t>
            </a:r>
          </a:p>
          <a:p>
            <a:r>
              <a:rPr lang="en-US" sz="2400" dirty="0"/>
              <a:t>Progressive CNN </a:t>
            </a:r>
            <a:r>
              <a:rPr lang="en-US" sz="1200" dirty="0"/>
              <a:t>[You ’15]</a:t>
            </a:r>
          </a:p>
          <a:p>
            <a:r>
              <a:rPr lang="en-US" sz="2400" dirty="0"/>
              <a:t>Domain-transferred CNN </a:t>
            </a:r>
            <a:r>
              <a:rPr lang="en-US" sz="1200" dirty="0"/>
              <a:t>[Chen ’14, Campos ‘17]</a:t>
            </a:r>
          </a:p>
          <a:p>
            <a:r>
              <a:rPr lang="en-US" sz="2400" dirty="0"/>
              <a:t>Facial emotion </a:t>
            </a:r>
            <a:r>
              <a:rPr lang="en-US" sz="1200" dirty="0"/>
              <a:t>[</a:t>
            </a:r>
            <a:r>
              <a:rPr lang="en-US" sz="1200" dirty="0" err="1"/>
              <a:t>shaikh</a:t>
            </a:r>
            <a:r>
              <a:rPr lang="en-US" sz="1200" dirty="0"/>
              <a:t> ‘17]</a:t>
            </a:r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6724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Image Sentiment Analysis with CNN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7679"/>
            <a:ext cx="8229600" cy="104569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500" dirty="0"/>
              <a:t>The last layer contains only two nodes indicate positive or negative sentiment.</a:t>
            </a:r>
          </a:p>
          <a:p>
            <a:pPr lvl="1"/>
            <a:r>
              <a:rPr lang="en-US" sz="1500" dirty="0"/>
              <a:t>The second to last layer output the classification results of ANPs</a:t>
            </a:r>
          </a:p>
          <a:p>
            <a:pPr lvl="1"/>
            <a:r>
              <a:rPr lang="en-US" sz="1500" b="1" dirty="0"/>
              <a:t>The challenging part here is that CNNs are really good at identify the “noun” part but not the “adjective” part.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FA27F-AF70-4231-865C-E55B48E7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63229"/>
            <a:ext cx="7188200" cy="236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07DAC-1EB9-41EA-87AB-58D7E994901B}"/>
              </a:ext>
            </a:extLst>
          </p:cNvPr>
          <p:cNvSpPr txBox="1"/>
          <p:nvPr/>
        </p:nvSpPr>
        <p:spPr>
          <a:xfrm>
            <a:off x="0" y="4386701"/>
            <a:ext cx="2355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is borrowed from [Campos ‘17]</a:t>
            </a:r>
          </a:p>
        </p:txBody>
      </p:sp>
    </p:spTree>
    <p:extLst>
      <p:ext uri="{BB962C8B-B14F-4D97-AF65-F5344CB8AC3E}">
        <p14:creationId xmlns:p14="http://schemas.microsoft.com/office/powerpoint/2010/main" val="428198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Triplet Loss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1900" dirty="0"/>
              <a:t>Triplet: </a:t>
            </a:r>
            <a:br>
              <a:rPr lang="en-US" sz="1900" dirty="0"/>
            </a:br>
            <a:r>
              <a:rPr lang="en-US" sz="1900" dirty="0"/>
              <a:t>an anchor image (a), a positive image (p) and a negative image (n)</a:t>
            </a:r>
          </a:p>
          <a:p>
            <a:r>
              <a:rPr lang="en-US" sz="1900" dirty="0"/>
              <a:t>Triplet loss: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500" dirty="0"/>
          </a:p>
          <a:p>
            <a:pPr lvl="1"/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F8BDC-9DA7-4154-A7D5-094AADE3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3279973"/>
            <a:ext cx="4886325" cy="1104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652639-06C5-4DFA-99C3-41C56D8FD201}"/>
              </a:ext>
            </a:extLst>
          </p:cNvPr>
          <p:cNvGrpSpPr/>
          <p:nvPr/>
        </p:nvGrpSpPr>
        <p:grpSpPr>
          <a:xfrm>
            <a:off x="2601118" y="2286000"/>
            <a:ext cx="2366962" cy="571500"/>
            <a:chOff x="1989137" y="2322413"/>
            <a:chExt cx="2366962" cy="57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1CC10B-8FF2-43D2-B9A5-99D6C921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9137" y="2322413"/>
              <a:ext cx="1304925" cy="571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776CE6-8CBB-4CE2-86A6-02E68F57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549" y="2357338"/>
              <a:ext cx="590550" cy="428625"/>
            </a:xfrm>
            <a:prstGeom prst="rect">
              <a:avLst/>
            </a:prstGeom>
          </p:spPr>
        </p:pic>
        <p:pic>
          <p:nvPicPr>
            <p:cNvPr id="2050" name="Picture 2" descr="Image result for smaller or equal">
              <a:extLst>
                <a:ext uri="{FF2B5EF4-FFF2-40B4-BE49-F238E27FC236}">
                  <a16:creationId xmlns:a16="http://schemas.microsoft.com/office/drawing/2014/main" id="{E18D0830-0669-4C7A-AA61-9B45B72EF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143" y="2377489"/>
              <a:ext cx="330201" cy="42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07AACC17-8172-4F6B-970E-F54E1C27B795}"/>
              </a:ext>
            </a:extLst>
          </p:cNvPr>
          <p:cNvSpPr/>
          <p:nvPr/>
        </p:nvSpPr>
        <p:spPr>
          <a:xfrm>
            <a:off x="3590527" y="3032426"/>
            <a:ext cx="388143" cy="2259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Triplet Loss -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1500" dirty="0"/>
              <a:t>During training, if a, p, n are chosen randomly, the cost function is easily satisfied (the loss is 0). The network won’t learn much.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Choose triplets that’re “hard” to train on. </a:t>
            </a:r>
            <a:br>
              <a:rPr lang="en-US" sz="1500" dirty="0"/>
            </a:br>
            <a:r>
              <a:rPr lang="en-US" sz="1500" dirty="0"/>
              <a:t>Different positive image, similar negative image.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F8AFC7-E3E4-4C2E-A66A-3234F9C02767}"/>
              </a:ext>
            </a:extLst>
          </p:cNvPr>
          <p:cNvGrpSpPr/>
          <p:nvPr/>
        </p:nvGrpSpPr>
        <p:grpSpPr>
          <a:xfrm>
            <a:off x="1354137" y="1799382"/>
            <a:ext cx="2366962" cy="571500"/>
            <a:chOff x="1989137" y="2322413"/>
            <a:chExt cx="2366962" cy="571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601076-6067-450C-B667-C97D23A0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137" y="2322413"/>
              <a:ext cx="1304925" cy="57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A018A-3BFB-4FB2-AFF6-471F3BF1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5549" y="2357338"/>
              <a:ext cx="590550" cy="428625"/>
            </a:xfrm>
            <a:prstGeom prst="rect">
              <a:avLst/>
            </a:prstGeom>
          </p:spPr>
        </p:pic>
        <p:pic>
          <p:nvPicPr>
            <p:cNvPr id="8" name="Picture 2" descr="Image result for smaller or equal">
              <a:extLst>
                <a:ext uri="{FF2B5EF4-FFF2-40B4-BE49-F238E27FC236}">
                  <a16:creationId xmlns:a16="http://schemas.microsoft.com/office/drawing/2014/main" id="{6D29F241-4572-48DD-AD74-B8912F4FC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143" y="2377489"/>
              <a:ext cx="330201" cy="42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8022F7-78C4-4D25-A219-906758BFA622}"/>
              </a:ext>
            </a:extLst>
          </p:cNvPr>
          <p:cNvGrpSpPr/>
          <p:nvPr/>
        </p:nvGrpSpPr>
        <p:grpSpPr>
          <a:xfrm>
            <a:off x="1720851" y="3187450"/>
            <a:ext cx="2000248" cy="589756"/>
            <a:chOff x="1682749" y="2892572"/>
            <a:chExt cx="2000248" cy="5897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18B7D9-0164-49FA-8437-003C2C8C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2447" y="2939528"/>
              <a:ext cx="590550" cy="4286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C0A562-15B8-475F-BDE8-BDDC7FCB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2749" y="2989163"/>
              <a:ext cx="647700" cy="457200"/>
            </a:xfrm>
            <a:prstGeom prst="rect">
              <a:avLst/>
            </a:prstGeom>
          </p:spPr>
        </p:pic>
        <p:pic>
          <p:nvPicPr>
            <p:cNvPr id="3074" name="Picture 2" descr="Image result for almost equal">
              <a:extLst>
                <a:ext uri="{FF2B5EF4-FFF2-40B4-BE49-F238E27FC236}">
                  <a16:creationId xmlns:a16="http://schemas.microsoft.com/office/drawing/2014/main" id="{B93FD24D-78DE-4823-9D27-8EEDFADFC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2892572"/>
              <a:ext cx="589756" cy="58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dog">
            <a:extLst>
              <a:ext uri="{FF2B5EF4-FFF2-40B4-BE49-F238E27FC236}">
                <a16:creationId xmlns:a16="http://schemas.microsoft.com/office/drawing/2014/main" id="{CEBEA401-04DF-448D-96C3-52282752F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58" y="1669752"/>
            <a:ext cx="1402259" cy="14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og">
            <a:extLst>
              <a:ext uri="{FF2B5EF4-FFF2-40B4-BE49-F238E27FC236}">
                <a16:creationId xmlns:a16="http://schemas.microsoft.com/office/drawing/2014/main" id="{258D9D00-D961-434D-B978-0D110D97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63" y="3187450"/>
            <a:ext cx="1402259" cy="14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63D3E5-78A2-43FC-8FEA-36F671C2E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5160" y="3187450"/>
            <a:ext cx="1402259" cy="13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5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Fix “noun” learn “adjective”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9C845-7649-4980-8B80-942061F7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3224"/>
          </a:xfrm>
        </p:spPr>
        <p:txBody>
          <a:bodyPr>
            <a:normAutofit/>
          </a:bodyPr>
          <a:lstStyle/>
          <a:p>
            <a:r>
              <a:rPr lang="en-US" sz="1500" dirty="0"/>
              <a:t>Choose triplets with same “noun”, force the network to learn the “adjective” part.</a:t>
            </a:r>
          </a:p>
        </p:txBody>
      </p:sp>
      <p:pic>
        <p:nvPicPr>
          <p:cNvPr id="4098" name="Picture 2" descr="Image result for happy dog">
            <a:extLst>
              <a:ext uri="{FF2B5EF4-FFF2-40B4-BE49-F238E27FC236}">
                <a16:creationId xmlns:a16="http://schemas.microsoft.com/office/drawing/2014/main" id="{439A1FE8-F0B1-4F4F-8D62-0929FF4C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1" y="1727200"/>
            <a:ext cx="173355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appy dog">
            <a:extLst>
              <a:ext uri="{FF2B5EF4-FFF2-40B4-BE49-F238E27FC236}">
                <a16:creationId xmlns:a16="http://schemas.microsoft.com/office/drawing/2014/main" id="{9D58AB06-4068-4623-B5B6-F135E625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62" y="1727200"/>
            <a:ext cx="1746649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ad dog">
            <a:extLst>
              <a:ext uri="{FF2B5EF4-FFF2-40B4-BE49-F238E27FC236}">
                <a16:creationId xmlns:a16="http://schemas.microsoft.com/office/drawing/2014/main" id="{16B5221F-5F4D-45A9-BC07-420A5CC2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63" y="1748734"/>
            <a:ext cx="1922449" cy="120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licious burger">
            <a:extLst>
              <a:ext uri="{FF2B5EF4-FFF2-40B4-BE49-F238E27FC236}">
                <a16:creationId xmlns:a16="http://schemas.microsoft.com/office/drawing/2014/main" id="{B83BFA53-6410-46C0-9746-C2817B3E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6" y="3133922"/>
            <a:ext cx="1612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delicious burger">
            <a:extLst>
              <a:ext uri="{FF2B5EF4-FFF2-40B4-BE49-F238E27FC236}">
                <a16:creationId xmlns:a16="http://schemas.microsoft.com/office/drawing/2014/main" id="{7F77C713-1E0F-4F59-A303-39BE04AA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61" y="3033610"/>
            <a:ext cx="1746649" cy="13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disgusting burger">
            <a:extLst>
              <a:ext uri="{FF2B5EF4-FFF2-40B4-BE49-F238E27FC236}">
                <a16:creationId xmlns:a16="http://schemas.microsoft.com/office/drawing/2014/main" id="{44B56A8A-51A8-4A26-9389-CB223929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33" y="3087187"/>
            <a:ext cx="2014538" cy="12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39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889BC-D458-4EE7-B929-653FB01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Datasets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E3635-DA86-474F-A6A4-DCACE05DF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8737"/>
            <a:ext cx="7739046" cy="1782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345B9-0C8D-4F9A-A187-CC4F86D547EF}"/>
              </a:ext>
            </a:extLst>
          </p:cNvPr>
          <p:cNvSpPr txBox="1"/>
          <p:nvPr/>
        </p:nvSpPr>
        <p:spPr>
          <a:xfrm>
            <a:off x="539750" y="3132435"/>
            <a:ext cx="757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SentiBank</a:t>
            </a:r>
            <a:r>
              <a:rPr lang="en-US" dirty="0"/>
              <a:t>-Flickr are automatically retrieved by searching Flickr images with each ANP as key word. Our main training set.</a:t>
            </a:r>
          </a:p>
          <a:p>
            <a:r>
              <a:rPr lang="en-US" dirty="0"/>
              <a:t>The rest are manually labelled. We use them as part as development set and part as testing set.</a:t>
            </a:r>
          </a:p>
        </p:txBody>
      </p:sp>
    </p:spTree>
    <p:extLst>
      <p:ext uri="{BB962C8B-B14F-4D97-AF65-F5344CB8AC3E}">
        <p14:creationId xmlns:p14="http://schemas.microsoft.com/office/powerpoint/2010/main" val="106713426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6045</TotalTime>
  <Words>801</Words>
  <Application>Microsoft Office PowerPoint</Application>
  <PresentationFormat>On-screen Show (16:9)</PresentationFormat>
  <Paragraphs>99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宋体</vt:lpstr>
      <vt:lpstr>Arial</vt:lpstr>
      <vt:lpstr>Calibri</vt:lpstr>
      <vt:lpstr>Georgia</vt:lpstr>
      <vt:lpstr>Title Screens</vt:lpstr>
      <vt:lpstr>Content: Meta Info</vt:lpstr>
      <vt:lpstr>Fancy Pictures</vt:lpstr>
      <vt:lpstr>Charts</vt:lpstr>
      <vt:lpstr>Bitmap Image</vt:lpstr>
      <vt:lpstr>Image Sentiment Analysis  with CNN</vt:lpstr>
      <vt:lpstr>Image Sentiment Analysis</vt:lpstr>
      <vt:lpstr>Challenges</vt:lpstr>
      <vt:lpstr>Related work</vt:lpstr>
      <vt:lpstr>Image Sentiment Analysis with CNN</vt:lpstr>
      <vt:lpstr>Triplet Loss</vt:lpstr>
      <vt:lpstr>Triplet Loss - challenges</vt:lpstr>
      <vt:lpstr>Fix “noun” learn “adjective”</vt:lpstr>
      <vt:lpstr>Datasets</vt:lpstr>
      <vt:lpstr>Results of state-of-the-art</vt:lpstr>
      <vt:lpstr>References</vt:lpstr>
      <vt:lpstr>Thank you!</vt:lpstr>
    </vt:vector>
  </TitlesOfParts>
  <Manager/>
  <Company>University of Tennessee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subject/>
  <dc:creator>Zheng Lu</dc:creator>
  <cp:keywords/>
  <dc:description/>
  <cp:lastModifiedBy>Zheng Lu</cp:lastModifiedBy>
  <cp:revision>286</cp:revision>
  <dcterms:created xsi:type="dcterms:W3CDTF">2014-12-02T19:58:44Z</dcterms:created>
  <dcterms:modified xsi:type="dcterms:W3CDTF">2017-12-12T14:39:05Z</dcterms:modified>
  <cp:category/>
</cp:coreProperties>
</file>